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 id="2147483786" r:id="rId2"/>
  </p:sldMasterIdLst>
  <p:notesMasterIdLst>
    <p:notesMasterId r:id="rId77"/>
  </p:notesMasterIdLst>
  <p:sldIdLst>
    <p:sldId id="256" r:id="rId3"/>
    <p:sldId id="257" r:id="rId4"/>
    <p:sldId id="258" r:id="rId5"/>
    <p:sldId id="259" r:id="rId6"/>
    <p:sldId id="260" r:id="rId7"/>
    <p:sldId id="261" r:id="rId8"/>
    <p:sldId id="262" r:id="rId9"/>
    <p:sldId id="265" r:id="rId10"/>
    <p:sldId id="263" r:id="rId11"/>
    <p:sldId id="269" r:id="rId12"/>
    <p:sldId id="272" r:id="rId13"/>
    <p:sldId id="270" r:id="rId14"/>
    <p:sldId id="273" r:id="rId15"/>
    <p:sldId id="303" r:id="rId16"/>
    <p:sldId id="304" r:id="rId17"/>
    <p:sldId id="306" r:id="rId18"/>
    <p:sldId id="289" r:id="rId19"/>
    <p:sldId id="293" r:id="rId20"/>
    <p:sldId id="307" r:id="rId21"/>
    <p:sldId id="295" r:id="rId22"/>
    <p:sldId id="297" r:id="rId23"/>
    <p:sldId id="301" r:id="rId24"/>
    <p:sldId id="299" r:id="rId25"/>
    <p:sldId id="300" r:id="rId26"/>
    <p:sldId id="346" r:id="rId27"/>
    <p:sldId id="341" r:id="rId28"/>
    <p:sldId id="342" r:id="rId29"/>
    <p:sldId id="340" r:id="rId30"/>
    <p:sldId id="319" r:id="rId31"/>
    <p:sldId id="320" r:id="rId32"/>
    <p:sldId id="321" r:id="rId33"/>
    <p:sldId id="322" r:id="rId34"/>
    <p:sldId id="323" r:id="rId35"/>
    <p:sldId id="325" r:id="rId36"/>
    <p:sldId id="326" r:id="rId37"/>
    <p:sldId id="328" r:id="rId38"/>
    <p:sldId id="329" r:id="rId39"/>
    <p:sldId id="330" r:id="rId40"/>
    <p:sldId id="331" r:id="rId41"/>
    <p:sldId id="414" r:id="rId42"/>
    <p:sldId id="415" r:id="rId43"/>
    <p:sldId id="332" r:id="rId44"/>
    <p:sldId id="333" r:id="rId45"/>
    <p:sldId id="334" r:id="rId46"/>
    <p:sldId id="335" r:id="rId47"/>
    <p:sldId id="358" r:id="rId48"/>
    <p:sldId id="347" r:id="rId49"/>
    <p:sldId id="373" r:id="rId50"/>
    <p:sldId id="386" r:id="rId51"/>
    <p:sldId id="375" r:id="rId52"/>
    <p:sldId id="374" r:id="rId53"/>
    <p:sldId id="362" r:id="rId54"/>
    <p:sldId id="363" r:id="rId55"/>
    <p:sldId id="378" r:id="rId56"/>
    <p:sldId id="377" r:id="rId57"/>
    <p:sldId id="364" r:id="rId58"/>
    <p:sldId id="365" r:id="rId59"/>
    <p:sldId id="388" r:id="rId60"/>
    <p:sldId id="387" r:id="rId61"/>
    <p:sldId id="367" r:id="rId62"/>
    <p:sldId id="389" r:id="rId63"/>
    <p:sldId id="390" r:id="rId64"/>
    <p:sldId id="391" r:id="rId65"/>
    <p:sldId id="392" r:id="rId66"/>
    <p:sldId id="394" r:id="rId67"/>
    <p:sldId id="395" r:id="rId68"/>
    <p:sldId id="413" r:id="rId69"/>
    <p:sldId id="396" r:id="rId70"/>
    <p:sldId id="407" r:id="rId71"/>
    <p:sldId id="408" r:id="rId72"/>
    <p:sldId id="397" r:id="rId73"/>
    <p:sldId id="398" r:id="rId74"/>
    <p:sldId id="399" r:id="rId75"/>
    <p:sldId id="393"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0" autoAdjust="0"/>
    <p:restoredTop sz="94660"/>
  </p:normalViewPr>
  <p:slideViewPr>
    <p:cSldViewPr snapToGrid="0">
      <p:cViewPr varScale="1">
        <p:scale>
          <a:sx n="115" d="100"/>
          <a:sy n="115" d="100"/>
        </p:scale>
        <p:origin x="438"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80F87-DCBF-4C9E-9F6D-5657C2951C6F}" type="datetimeFigureOut">
              <a:rPr lang="en-IN" smtClean="0"/>
              <a:pPr/>
              <a:t>14-08-2023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451AE3-B727-4845-8A5F-D6C9FED69803}" type="slidenum">
              <a:rPr lang="en-IN" smtClean="0"/>
              <a:pPr/>
              <a:t>‹#›</a:t>
            </a:fld>
            <a:endParaRPr lang="en-IN"/>
          </a:p>
        </p:txBody>
      </p:sp>
    </p:spTree>
    <p:extLst>
      <p:ext uri="{BB962C8B-B14F-4D97-AF65-F5344CB8AC3E}">
        <p14:creationId xmlns:p14="http://schemas.microsoft.com/office/powerpoint/2010/main" val="3604177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F99733-9BA2-4C60-8AD1-CE6F26A80694}"/>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4115FFC5-3366-B59C-1694-895A7417C09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39B5BF24-0BCC-0577-AC7F-6433D5F37ABF}"/>
              </a:ext>
            </a:extLst>
          </p:cNvPr>
          <p:cNvSpPr>
            <a:spLocks noGrp="1"/>
          </p:cNvSpPr>
          <p:nvPr>
            <p:ph type="dt" sz="half" idx="10"/>
          </p:nvPr>
        </p:nvSpPr>
        <p:spPr>
          <a:xfrm>
            <a:off x="838200" y="6356350"/>
            <a:ext cx="2743200" cy="365125"/>
          </a:xfrm>
          <a:prstGeom prst="rect">
            <a:avLst/>
          </a:prstGeom>
        </p:spPr>
        <p:txBody>
          <a:bodyPr/>
          <a:lstStyle/>
          <a:p>
            <a:r>
              <a:rPr lang="en-US" dirty="0" smtClean="0"/>
              <a:t>AIML</a:t>
            </a:r>
            <a:endParaRPr lang="en-IN" dirty="0"/>
          </a:p>
        </p:txBody>
      </p:sp>
      <p:sp>
        <p:nvSpPr>
          <p:cNvPr id="5" name="Footer Placeholder 4">
            <a:extLst>
              <a:ext uri="{FF2B5EF4-FFF2-40B4-BE49-F238E27FC236}">
                <a16:creationId xmlns="" xmlns:a16="http://schemas.microsoft.com/office/drawing/2014/main" id="{A26BE8BF-A1D5-2D62-60BB-B0AFCE4881F8}"/>
              </a:ext>
            </a:extLst>
          </p:cNvPr>
          <p:cNvSpPr>
            <a:spLocks noGrp="1"/>
          </p:cNvSpPr>
          <p:nvPr>
            <p:ph type="ftr" sz="quarter" idx="11"/>
          </p:nvPr>
        </p:nvSpPr>
        <p:spPr>
          <a:xfrm>
            <a:off x="4038600" y="6356350"/>
            <a:ext cx="4114800" cy="365125"/>
          </a:xfrm>
          <a:prstGeom prst="rect">
            <a:avLst/>
          </a:prstGeom>
        </p:spPr>
        <p:txBody>
          <a:bodyPr/>
          <a:lstStyle/>
          <a:p>
            <a:r>
              <a:rPr lang="en-IN" dirty="0" smtClean="0"/>
              <a:t>MRU</a:t>
            </a:r>
            <a:endParaRPr lang="en-IN" dirty="0"/>
          </a:p>
        </p:txBody>
      </p:sp>
      <p:sp>
        <p:nvSpPr>
          <p:cNvPr id="6" name="Slide Number Placeholder 5">
            <a:extLst>
              <a:ext uri="{FF2B5EF4-FFF2-40B4-BE49-F238E27FC236}">
                <a16:creationId xmlns="" xmlns:a16="http://schemas.microsoft.com/office/drawing/2014/main" id="{AA2AA092-ED43-D275-04AB-9B83789FF903}"/>
              </a:ext>
            </a:extLst>
          </p:cNvPr>
          <p:cNvSpPr>
            <a:spLocks noGrp="1"/>
          </p:cNvSpPr>
          <p:nvPr>
            <p:ph type="sldNum" sz="quarter" idx="12"/>
          </p:nvPr>
        </p:nvSpPr>
        <p:spPr>
          <a:xfrm>
            <a:off x="8610600" y="6356350"/>
            <a:ext cx="2743200" cy="365125"/>
          </a:xfrm>
          <a:prstGeom prst="rect">
            <a:avLst/>
          </a:prstGeom>
        </p:spPr>
        <p:txBody>
          <a:bodyPr/>
          <a:lstStyle/>
          <a:p>
            <a:fld id="{84C32304-0A3C-4E62-8D49-8FEF9A68EE11}" type="slidenum">
              <a:rPr lang="en-IN" smtClean="0"/>
              <a:pPr/>
              <a:t>‹#›</a:t>
            </a:fld>
            <a:endParaRPr lang="en-IN"/>
          </a:p>
        </p:txBody>
      </p:sp>
    </p:spTree>
    <p:extLst>
      <p:ext uri="{BB962C8B-B14F-4D97-AF65-F5344CB8AC3E}">
        <p14:creationId xmlns:p14="http://schemas.microsoft.com/office/powerpoint/2010/main" val="1310635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159F05-91CA-CD73-000F-B39F4E1D60D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C0FB4818-A6A3-DB40-1A5B-14EFCCFE1E4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603A72EF-AFE1-9AE9-3FA1-DF723429DA5A}"/>
              </a:ext>
            </a:extLst>
          </p:cNvPr>
          <p:cNvSpPr>
            <a:spLocks noGrp="1"/>
          </p:cNvSpPr>
          <p:nvPr>
            <p:ph type="dt" sz="half" idx="10"/>
          </p:nvPr>
        </p:nvSpPr>
        <p:spPr>
          <a:xfrm>
            <a:off x="838200" y="6356350"/>
            <a:ext cx="2743200" cy="365125"/>
          </a:xfrm>
          <a:prstGeom prst="rect">
            <a:avLst/>
          </a:prstGeom>
        </p:spPr>
        <p:txBody>
          <a:bodyPr/>
          <a:lstStyle/>
          <a:p>
            <a:r>
              <a:rPr lang="en-US" dirty="0" smtClean="0"/>
              <a:t>AIML</a:t>
            </a:r>
            <a:endParaRPr lang="en-IN" dirty="0"/>
          </a:p>
        </p:txBody>
      </p:sp>
      <p:sp>
        <p:nvSpPr>
          <p:cNvPr id="5" name="Footer Placeholder 4">
            <a:extLst>
              <a:ext uri="{FF2B5EF4-FFF2-40B4-BE49-F238E27FC236}">
                <a16:creationId xmlns="" xmlns:a16="http://schemas.microsoft.com/office/drawing/2014/main" id="{816F49F2-E94A-D004-9BA6-9D932503C20B}"/>
              </a:ext>
            </a:extLst>
          </p:cNvPr>
          <p:cNvSpPr>
            <a:spLocks noGrp="1"/>
          </p:cNvSpPr>
          <p:nvPr>
            <p:ph type="ftr" sz="quarter" idx="11"/>
          </p:nvPr>
        </p:nvSpPr>
        <p:spPr>
          <a:xfrm>
            <a:off x="4038600" y="6356350"/>
            <a:ext cx="4114800" cy="365125"/>
          </a:xfrm>
          <a:prstGeom prst="rect">
            <a:avLst/>
          </a:prstGeom>
        </p:spPr>
        <p:txBody>
          <a:bodyPr/>
          <a:lstStyle/>
          <a:p>
            <a:r>
              <a:rPr lang="en-IN" dirty="0" smtClean="0"/>
              <a:t>MRU</a:t>
            </a:r>
            <a:endParaRPr lang="en-IN" dirty="0"/>
          </a:p>
        </p:txBody>
      </p:sp>
      <p:sp>
        <p:nvSpPr>
          <p:cNvPr id="6" name="Slide Number Placeholder 5">
            <a:extLst>
              <a:ext uri="{FF2B5EF4-FFF2-40B4-BE49-F238E27FC236}">
                <a16:creationId xmlns="" xmlns:a16="http://schemas.microsoft.com/office/drawing/2014/main" id="{83C97D23-2784-04A9-0DF9-8624245D7022}"/>
              </a:ext>
            </a:extLst>
          </p:cNvPr>
          <p:cNvSpPr>
            <a:spLocks noGrp="1"/>
          </p:cNvSpPr>
          <p:nvPr>
            <p:ph type="sldNum" sz="quarter" idx="12"/>
          </p:nvPr>
        </p:nvSpPr>
        <p:spPr>
          <a:xfrm>
            <a:off x="8610600" y="6356350"/>
            <a:ext cx="2743200" cy="365125"/>
          </a:xfrm>
          <a:prstGeom prst="rect">
            <a:avLst/>
          </a:prstGeom>
        </p:spPr>
        <p:txBody>
          <a:bodyPr/>
          <a:lstStyle/>
          <a:p>
            <a:fld id="{84C32304-0A3C-4E62-8D49-8FEF9A68EE11}" type="slidenum">
              <a:rPr lang="en-IN" smtClean="0"/>
              <a:pPr/>
              <a:t>‹#›</a:t>
            </a:fld>
            <a:endParaRPr lang="en-IN"/>
          </a:p>
        </p:txBody>
      </p:sp>
    </p:spTree>
    <p:extLst>
      <p:ext uri="{BB962C8B-B14F-4D97-AF65-F5344CB8AC3E}">
        <p14:creationId xmlns:p14="http://schemas.microsoft.com/office/powerpoint/2010/main" val="3070371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95A13100-26B1-927C-4868-7C24981492A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DDF4CA6F-C152-1570-FC3D-BDE3BF4585E6}"/>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81AAB561-01C7-DB4A-47A8-80770C38F85A}"/>
              </a:ext>
            </a:extLst>
          </p:cNvPr>
          <p:cNvSpPr>
            <a:spLocks noGrp="1"/>
          </p:cNvSpPr>
          <p:nvPr>
            <p:ph type="dt" sz="half" idx="10"/>
          </p:nvPr>
        </p:nvSpPr>
        <p:spPr>
          <a:xfrm>
            <a:off x="838200" y="6356350"/>
            <a:ext cx="2743200" cy="365125"/>
          </a:xfrm>
          <a:prstGeom prst="rect">
            <a:avLst/>
          </a:prstGeom>
        </p:spPr>
        <p:txBody>
          <a:bodyPr/>
          <a:lstStyle/>
          <a:p>
            <a:r>
              <a:rPr lang="en-US" dirty="0" smtClean="0"/>
              <a:t>AIML</a:t>
            </a:r>
            <a:endParaRPr lang="en-IN" dirty="0"/>
          </a:p>
        </p:txBody>
      </p:sp>
      <p:sp>
        <p:nvSpPr>
          <p:cNvPr id="5" name="Footer Placeholder 4">
            <a:extLst>
              <a:ext uri="{FF2B5EF4-FFF2-40B4-BE49-F238E27FC236}">
                <a16:creationId xmlns="" xmlns:a16="http://schemas.microsoft.com/office/drawing/2014/main" id="{9D30135C-F61C-513F-BC89-9954C36C62BE}"/>
              </a:ext>
            </a:extLst>
          </p:cNvPr>
          <p:cNvSpPr>
            <a:spLocks noGrp="1"/>
          </p:cNvSpPr>
          <p:nvPr>
            <p:ph type="ftr" sz="quarter" idx="11"/>
          </p:nvPr>
        </p:nvSpPr>
        <p:spPr>
          <a:xfrm>
            <a:off x="4038600" y="6356350"/>
            <a:ext cx="4114800" cy="365125"/>
          </a:xfrm>
          <a:prstGeom prst="rect">
            <a:avLst/>
          </a:prstGeom>
        </p:spPr>
        <p:txBody>
          <a:bodyPr/>
          <a:lstStyle/>
          <a:p>
            <a:r>
              <a:rPr lang="en-IN" dirty="0" smtClean="0"/>
              <a:t>MRU</a:t>
            </a:r>
            <a:endParaRPr lang="en-IN" dirty="0"/>
          </a:p>
        </p:txBody>
      </p:sp>
      <p:sp>
        <p:nvSpPr>
          <p:cNvPr id="6" name="Slide Number Placeholder 5">
            <a:extLst>
              <a:ext uri="{FF2B5EF4-FFF2-40B4-BE49-F238E27FC236}">
                <a16:creationId xmlns="" xmlns:a16="http://schemas.microsoft.com/office/drawing/2014/main" id="{839647BB-36F3-EC22-4F34-16C8EC03776E}"/>
              </a:ext>
            </a:extLst>
          </p:cNvPr>
          <p:cNvSpPr>
            <a:spLocks noGrp="1"/>
          </p:cNvSpPr>
          <p:nvPr>
            <p:ph type="sldNum" sz="quarter" idx="12"/>
          </p:nvPr>
        </p:nvSpPr>
        <p:spPr>
          <a:xfrm>
            <a:off x="8610600" y="6356350"/>
            <a:ext cx="2743200" cy="365125"/>
          </a:xfrm>
          <a:prstGeom prst="rect">
            <a:avLst/>
          </a:prstGeom>
        </p:spPr>
        <p:txBody>
          <a:bodyPr/>
          <a:lstStyle/>
          <a:p>
            <a:fld id="{84C32304-0A3C-4E62-8D49-8FEF9A68EE11}" type="slidenum">
              <a:rPr lang="en-IN" smtClean="0"/>
              <a:pPr/>
              <a:t>‹#›</a:t>
            </a:fld>
            <a:endParaRPr lang="en-IN"/>
          </a:p>
        </p:txBody>
      </p:sp>
    </p:spTree>
    <p:extLst>
      <p:ext uri="{BB962C8B-B14F-4D97-AF65-F5344CB8AC3E}">
        <p14:creationId xmlns:p14="http://schemas.microsoft.com/office/powerpoint/2010/main" val="3884729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23F0633D-A8AA-422C-D0E8-0B7DEA4D016A}"/>
              </a:ext>
            </a:extLst>
          </p:cNvPr>
          <p:cNvGrpSpPr/>
          <p:nvPr userDrawn="1"/>
        </p:nvGrpSpPr>
        <p:grpSpPr>
          <a:xfrm>
            <a:off x="1188720" y="6683633"/>
            <a:ext cx="10840720" cy="45719"/>
            <a:chOff x="0" y="67627"/>
            <a:chExt cx="10840720" cy="249498"/>
          </a:xfrm>
        </p:grpSpPr>
        <p:sp>
          <p:nvSpPr>
            <p:cNvPr id="6" name="Rectangle 5">
              <a:extLst>
                <a:ext uri="{FF2B5EF4-FFF2-40B4-BE49-F238E27FC236}">
                  <a16:creationId xmlns="" xmlns:a16="http://schemas.microsoft.com/office/drawing/2014/main" id="{BCCD5329-9059-3E41-25DF-EA6D91DF3364}"/>
                </a:ext>
              </a:extLst>
            </p:cNvPr>
            <p:cNvSpPr/>
            <p:nvPr userDrawn="1"/>
          </p:nvSpPr>
          <p:spPr>
            <a:xfrm>
              <a:off x="0" y="69907"/>
              <a:ext cx="1557230" cy="245053"/>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7" name="Rectangle 6">
              <a:extLst>
                <a:ext uri="{FF2B5EF4-FFF2-40B4-BE49-F238E27FC236}">
                  <a16:creationId xmlns="" xmlns:a16="http://schemas.microsoft.com/office/drawing/2014/main" id="{EE4414B2-6767-0614-E15E-13E0FD4539D0}"/>
                </a:ext>
              </a:extLst>
            </p:cNvPr>
            <p:cNvSpPr/>
            <p:nvPr userDrawn="1"/>
          </p:nvSpPr>
          <p:spPr>
            <a:xfrm>
              <a:off x="1557230" y="68769"/>
              <a:ext cx="6169029" cy="2439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2" name="Rectangle 11">
              <a:extLst>
                <a:ext uri="{FF2B5EF4-FFF2-40B4-BE49-F238E27FC236}">
                  <a16:creationId xmlns="" xmlns:a16="http://schemas.microsoft.com/office/drawing/2014/main" id="{66BA2FA2-FD4E-1C76-8E2C-BEFB67247D7F}"/>
                </a:ext>
              </a:extLst>
            </p:cNvPr>
            <p:cNvSpPr/>
            <p:nvPr userDrawn="1"/>
          </p:nvSpPr>
          <p:spPr>
            <a:xfrm>
              <a:off x="9283490" y="67627"/>
              <a:ext cx="1557230" cy="245053"/>
            </a:xfrm>
            <a:prstGeom prst="rect">
              <a:avLst/>
            </a:prstGeom>
            <a:solidFill>
              <a:schemeClr val="accent2">
                <a:lumMod val="40000"/>
                <a:lumOff val="6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3" name="Rectangle 12">
              <a:extLst>
                <a:ext uri="{FF2B5EF4-FFF2-40B4-BE49-F238E27FC236}">
                  <a16:creationId xmlns="" xmlns:a16="http://schemas.microsoft.com/office/drawing/2014/main" id="{EB548138-A7CF-9109-674F-150096B6E04A}"/>
                </a:ext>
              </a:extLst>
            </p:cNvPr>
            <p:cNvSpPr/>
            <p:nvPr userDrawn="1"/>
          </p:nvSpPr>
          <p:spPr>
            <a:xfrm>
              <a:off x="7726259" y="73211"/>
              <a:ext cx="1557230" cy="24391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grpSp>
        <p:nvGrpSpPr>
          <p:cNvPr id="14" name="Group 13">
            <a:extLst>
              <a:ext uri="{FF2B5EF4-FFF2-40B4-BE49-F238E27FC236}">
                <a16:creationId xmlns="" xmlns:a16="http://schemas.microsoft.com/office/drawing/2014/main" id="{F98A5376-0396-A08C-0AC8-B5D6D6628D3C}"/>
              </a:ext>
            </a:extLst>
          </p:cNvPr>
          <p:cNvGrpSpPr/>
          <p:nvPr userDrawn="1"/>
        </p:nvGrpSpPr>
        <p:grpSpPr>
          <a:xfrm>
            <a:off x="0" y="67627"/>
            <a:ext cx="10840720" cy="249498"/>
            <a:chOff x="0" y="67627"/>
            <a:chExt cx="10840720" cy="249498"/>
          </a:xfrm>
        </p:grpSpPr>
        <p:sp>
          <p:nvSpPr>
            <p:cNvPr id="15" name="Rectangle 14">
              <a:extLst>
                <a:ext uri="{FF2B5EF4-FFF2-40B4-BE49-F238E27FC236}">
                  <a16:creationId xmlns="" xmlns:a16="http://schemas.microsoft.com/office/drawing/2014/main" id="{F69DB677-9B9B-EAD4-5ADB-26D241AC7A5B}"/>
                </a:ext>
              </a:extLst>
            </p:cNvPr>
            <p:cNvSpPr/>
            <p:nvPr userDrawn="1"/>
          </p:nvSpPr>
          <p:spPr>
            <a:xfrm>
              <a:off x="0" y="69907"/>
              <a:ext cx="1557230" cy="245053"/>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6" name="Rectangle 15">
              <a:extLst>
                <a:ext uri="{FF2B5EF4-FFF2-40B4-BE49-F238E27FC236}">
                  <a16:creationId xmlns="" xmlns:a16="http://schemas.microsoft.com/office/drawing/2014/main" id="{8705D2EB-6688-B500-54E2-5903F134FC7C}"/>
                </a:ext>
              </a:extLst>
            </p:cNvPr>
            <p:cNvSpPr/>
            <p:nvPr userDrawn="1"/>
          </p:nvSpPr>
          <p:spPr>
            <a:xfrm>
              <a:off x="1557230" y="68769"/>
              <a:ext cx="6169029" cy="2439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23" name="Rectangle 22">
              <a:extLst>
                <a:ext uri="{FF2B5EF4-FFF2-40B4-BE49-F238E27FC236}">
                  <a16:creationId xmlns="" xmlns:a16="http://schemas.microsoft.com/office/drawing/2014/main" id="{CF65F6C5-BFF9-D23D-C394-5C1AD5B8B03B}"/>
                </a:ext>
              </a:extLst>
            </p:cNvPr>
            <p:cNvSpPr/>
            <p:nvPr userDrawn="1"/>
          </p:nvSpPr>
          <p:spPr>
            <a:xfrm>
              <a:off x="9283490" y="67627"/>
              <a:ext cx="1557230" cy="245053"/>
            </a:xfrm>
            <a:prstGeom prst="rect">
              <a:avLst/>
            </a:prstGeom>
            <a:solidFill>
              <a:schemeClr val="accent2">
                <a:lumMod val="40000"/>
                <a:lumOff val="6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24" name="Rectangle 23">
              <a:extLst>
                <a:ext uri="{FF2B5EF4-FFF2-40B4-BE49-F238E27FC236}">
                  <a16:creationId xmlns="" xmlns:a16="http://schemas.microsoft.com/office/drawing/2014/main" id="{971E1AFE-6669-1DB9-56BB-A11F02EA9257}"/>
                </a:ext>
              </a:extLst>
            </p:cNvPr>
            <p:cNvSpPr/>
            <p:nvPr userDrawn="1"/>
          </p:nvSpPr>
          <p:spPr>
            <a:xfrm>
              <a:off x="7726259" y="73211"/>
              <a:ext cx="1557230" cy="24391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spTree>
    <p:extLst>
      <p:ext uri="{BB962C8B-B14F-4D97-AF65-F5344CB8AC3E}">
        <p14:creationId xmlns:p14="http://schemas.microsoft.com/office/powerpoint/2010/main" val="3866287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CBC410-93DF-B585-DC90-A7FFF29102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A3A4EAA4-B55A-4BF5-A69C-A1DE3A2C8A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9F73F4EC-FA89-8FA7-EF4A-A04885EA8765}"/>
              </a:ext>
            </a:extLst>
          </p:cNvPr>
          <p:cNvSpPr>
            <a:spLocks noGrp="1"/>
          </p:cNvSpPr>
          <p:nvPr>
            <p:ph type="dt" sz="half" idx="10"/>
          </p:nvPr>
        </p:nvSpPr>
        <p:spPr/>
        <p:txBody>
          <a:bodyPr/>
          <a:lstStyle/>
          <a:p>
            <a:r>
              <a:rPr lang="en-US" dirty="0" smtClean="0"/>
              <a:t>AIML</a:t>
            </a:r>
            <a:endParaRPr lang="en-IN" dirty="0"/>
          </a:p>
        </p:txBody>
      </p:sp>
      <p:sp>
        <p:nvSpPr>
          <p:cNvPr id="5" name="Footer Placeholder 4">
            <a:extLst>
              <a:ext uri="{FF2B5EF4-FFF2-40B4-BE49-F238E27FC236}">
                <a16:creationId xmlns="" xmlns:a16="http://schemas.microsoft.com/office/drawing/2014/main" id="{80E862EC-1F80-1714-EE02-113DC597EB9E}"/>
              </a:ext>
            </a:extLst>
          </p:cNvPr>
          <p:cNvSpPr>
            <a:spLocks noGrp="1"/>
          </p:cNvSpPr>
          <p:nvPr>
            <p:ph type="ftr" sz="quarter" idx="11"/>
          </p:nvPr>
        </p:nvSpPr>
        <p:spPr/>
        <p:txBody>
          <a:bodyPr/>
          <a:lstStyle/>
          <a:p>
            <a:r>
              <a:rPr lang="en-IN" dirty="0" smtClean="0"/>
              <a:t>MRU</a:t>
            </a:r>
            <a:endParaRPr lang="en-IN" dirty="0"/>
          </a:p>
        </p:txBody>
      </p:sp>
      <p:sp>
        <p:nvSpPr>
          <p:cNvPr id="6" name="Slide Number Placeholder 5">
            <a:extLst>
              <a:ext uri="{FF2B5EF4-FFF2-40B4-BE49-F238E27FC236}">
                <a16:creationId xmlns="" xmlns:a16="http://schemas.microsoft.com/office/drawing/2014/main" id="{9B719A56-2D18-D14A-991C-961277B65C87}"/>
              </a:ext>
            </a:extLst>
          </p:cNvPr>
          <p:cNvSpPr>
            <a:spLocks noGrp="1"/>
          </p:cNvSpPr>
          <p:nvPr>
            <p:ph type="sldNum" sz="quarter" idx="12"/>
          </p:nvPr>
        </p:nvSpPr>
        <p:spPr/>
        <p:txBody>
          <a:bodyPr/>
          <a:lstStyle/>
          <a:p>
            <a:fld id="{84C32304-0A3C-4E62-8D49-8FEF9A68EE11}" type="slidenum">
              <a:rPr lang="en-IN" smtClean="0"/>
              <a:pPr/>
              <a:t>‹#›</a:t>
            </a:fld>
            <a:endParaRPr lang="en-IN"/>
          </a:p>
        </p:txBody>
      </p:sp>
    </p:spTree>
    <p:extLst>
      <p:ext uri="{BB962C8B-B14F-4D97-AF65-F5344CB8AC3E}">
        <p14:creationId xmlns:p14="http://schemas.microsoft.com/office/powerpoint/2010/main" val="3523504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342C04-D8D2-A4BC-6B06-A6A8193833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07518D2A-CF8C-AB67-55A4-76FC10300C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A3F36501-57EB-61BD-28CE-C6FED601EEEB}"/>
              </a:ext>
            </a:extLst>
          </p:cNvPr>
          <p:cNvSpPr>
            <a:spLocks noGrp="1"/>
          </p:cNvSpPr>
          <p:nvPr>
            <p:ph type="dt" sz="half" idx="10"/>
          </p:nvPr>
        </p:nvSpPr>
        <p:spPr/>
        <p:txBody>
          <a:bodyPr/>
          <a:lstStyle/>
          <a:p>
            <a:r>
              <a:rPr lang="en-US" dirty="0" smtClean="0"/>
              <a:t>AIML</a:t>
            </a:r>
            <a:endParaRPr lang="en-IN" dirty="0"/>
          </a:p>
        </p:txBody>
      </p:sp>
      <p:sp>
        <p:nvSpPr>
          <p:cNvPr id="5" name="Footer Placeholder 4">
            <a:extLst>
              <a:ext uri="{FF2B5EF4-FFF2-40B4-BE49-F238E27FC236}">
                <a16:creationId xmlns="" xmlns:a16="http://schemas.microsoft.com/office/drawing/2014/main" id="{2DA086C2-9DBE-1597-A2BB-465B0277E53A}"/>
              </a:ext>
            </a:extLst>
          </p:cNvPr>
          <p:cNvSpPr>
            <a:spLocks noGrp="1"/>
          </p:cNvSpPr>
          <p:nvPr>
            <p:ph type="ftr" sz="quarter" idx="11"/>
          </p:nvPr>
        </p:nvSpPr>
        <p:spPr/>
        <p:txBody>
          <a:bodyPr/>
          <a:lstStyle/>
          <a:p>
            <a:r>
              <a:rPr lang="en-IN" dirty="0" smtClean="0"/>
              <a:t>MRU</a:t>
            </a:r>
            <a:endParaRPr lang="en-IN" dirty="0"/>
          </a:p>
        </p:txBody>
      </p:sp>
      <p:sp>
        <p:nvSpPr>
          <p:cNvPr id="6" name="Slide Number Placeholder 5">
            <a:extLst>
              <a:ext uri="{FF2B5EF4-FFF2-40B4-BE49-F238E27FC236}">
                <a16:creationId xmlns="" xmlns:a16="http://schemas.microsoft.com/office/drawing/2014/main" id="{68D7DDA7-71F2-B488-58C8-CE6E82CC8D90}"/>
              </a:ext>
            </a:extLst>
          </p:cNvPr>
          <p:cNvSpPr>
            <a:spLocks noGrp="1"/>
          </p:cNvSpPr>
          <p:nvPr>
            <p:ph type="sldNum" sz="quarter" idx="12"/>
          </p:nvPr>
        </p:nvSpPr>
        <p:spPr/>
        <p:txBody>
          <a:bodyPr/>
          <a:lstStyle/>
          <a:p>
            <a:fld id="{84C32304-0A3C-4E62-8D49-8FEF9A68EE11}" type="slidenum">
              <a:rPr lang="en-IN" smtClean="0"/>
              <a:pPr/>
              <a:t>‹#›</a:t>
            </a:fld>
            <a:endParaRPr lang="en-IN"/>
          </a:p>
        </p:txBody>
      </p:sp>
    </p:spTree>
    <p:extLst>
      <p:ext uri="{BB962C8B-B14F-4D97-AF65-F5344CB8AC3E}">
        <p14:creationId xmlns:p14="http://schemas.microsoft.com/office/powerpoint/2010/main" val="3960884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15EF35-9793-E407-CC5D-0855301623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5AEBE730-C297-BE49-576D-3A4CCB747D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AF36A8D3-031B-62D7-BCDE-A017E8192B52}"/>
              </a:ext>
            </a:extLst>
          </p:cNvPr>
          <p:cNvSpPr>
            <a:spLocks noGrp="1"/>
          </p:cNvSpPr>
          <p:nvPr>
            <p:ph type="dt" sz="half" idx="10"/>
          </p:nvPr>
        </p:nvSpPr>
        <p:spPr/>
        <p:txBody>
          <a:bodyPr/>
          <a:lstStyle/>
          <a:p>
            <a:r>
              <a:rPr lang="en-US" dirty="0" smtClean="0"/>
              <a:t>AIML</a:t>
            </a:r>
            <a:endParaRPr lang="en-IN" dirty="0"/>
          </a:p>
        </p:txBody>
      </p:sp>
      <p:sp>
        <p:nvSpPr>
          <p:cNvPr id="5" name="Footer Placeholder 4">
            <a:extLst>
              <a:ext uri="{FF2B5EF4-FFF2-40B4-BE49-F238E27FC236}">
                <a16:creationId xmlns="" xmlns:a16="http://schemas.microsoft.com/office/drawing/2014/main" id="{800799A0-8BD4-878C-8D16-736166A13BC6}"/>
              </a:ext>
            </a:extLst>
          </p:cNvPr>
          <p:cNvSpPr>
            <a:spLocks noGrp="1"/>
          </p:cNvSpPr>
          <p:nvPr>
            <p:ph type="ftr" sz="quarter" idx="11"/>
          </p:nvPr>
        </p:nvSpPr>
        <p:spPr/>
        <p:txBody>
          <a:bodyPr/>
          <a:lstStyle/>
          <a:p>
            <a:r>
              <a:rPr lang="en-IN" dirty="0" smtClean="0"/>
              <a:t>MRU</a:t>
            </a:r>
            <a:endParaRPr lang="en-IN" dirty="0"/>
          </a:p>
        </p:txBody>
      </p:sp>
      <p:sp>
        <p:nvSpPr>
          <p:cNvPr id="6" name="Slide Number Placeholder 5">
            <a:extLst>
              <a:ext uri="{FF2B5EF4-FFF2-40B4-BE49-F238E27FC236}">
                <a16:creationId xmlns="" xmlns:a16="http://schemas.microsoft.com/office/drawing/2014/main" id="{FC852977-5A9C-7267-84F5-26C3F16DE024}"/>
              </a:ext>
            </a:extLst>
          </p:cNvPr>
          <p:cNvSpPr>
            <a:spLocks noGrp="1"/>
          </p:cNvSpPr>
          <p:nvPr>
            <p:ph type="sldNum" sz="quarter" idx="12"/>
          </p:nvPr>
        </p:nvSpPr>
        <p:spPr/>
        <p:txBody>
          <a:bodyPr/>
          <a:lstStyle/>
          <a:p>
            <a:fld id="{84C32304-0A3C-4E62-8D49-8FEF9A68EE11}" type="slidenum">
              <a:rPr lang="en-IN" smtClean="0"/>
              <a:pPr/>
              <a:t>‹#›</a:t>
            </a:fld>
            <a:endParaRPr lang="en-IN"/>
          </a:p>
        </p:txBody>
      </p:sp>
    </p:spTree>
    <p:extLst>
      <p:ext uri="{BB962C8B-B14F-4D97-AF65-F5344CB8AC3E}">
        <p14:creationId xmlns:p14="http://schemas.microsoft.com/office/powerpoint/2010/main" val="1511142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DCD1E3-C791-B742-2678-C2C2173779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E895F1E0-9CB7-7159-236A-7CCC058B54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FD8FD235-61BB-AC37-B6D0-829E571324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FF408EC4-F58B-CC5B-3642-D554F9E4ED09}"/>
              </a:ext>
            </a:extLst>
          </p:cNvPr>
          <p:cNvSpPr>
            <a:spLocks noGrp="1"/>
          </p:cNvSpPr>
          <p:nvPr>
            <p:ph type="dt" sz="half" idx="10"/>
          </p:nvPr>
        </p:nvSpPr>
        <p:spPr/>
        <p:txBody>
          <a:bodyPr/>
          <a:lstStyle/>
          <a:p>
            <a:r>
              <a:rPr lang="en-US" dirty="0" smtClean="0"/>
              <a:t>AIML</a:t>
            </a:r>
            <a:endParaRPr lang="en-IN" dirty="0"/>
          </a:p>
        </p:txBody>
      </p:sp>
      <p:sp>
        <p:nvSpPr>
          <p:cNvPr id="6" name="Footer Placeholder 5">
            <a:extLst>
              <a:ext uri="{FF2B5EF4-FFF2-40B4-BE49-F238E27FC236}">
                <a16:creationId xmlns="" xmlns:a16="http://schemas.microsoft.com/office/drawing/2014/main" id="{3136529A-0268-BD4C-52D5-9111A1F9B26B}"/>
              </a:ext>
            </a:extLst>
          </p:cNvPr>
          <p:cNvSpPr>
            <a:spLocks noGrp="1"/>
          </p:cNvSpPr>
          <p:nvPr>
            <p:ph type="ftr" sz="quarter" idx="11"/>
          </p:nvPr>
        </p:nvSpPr>
        <p:spPr/>
        <p:txBody>
          <a:bodyPr/>
          <a:lstStyle/>
          <a:p>
            <a:r>
              <a:rPr lang="en-IN" dirty="0" smtClean="0"/>
              <a:t>MRU</a:t>
            </a:r>
            <a:endParaRPr lang="en-IN" dirty="0"/>
          </a:p>
        </p:txBody>
      </p:sp>
      <p:sp>
        <p:nvSpPr>
          <p:cNvPr id="7" name="Slide Number Placeholder 6">
            <a:extLst>
              <a:ext uri="{FF2B5EF4-FFF2-40B4-BE49-F238E27FC236}">
                <a16:creationId xmlns="" xmlns:a16="http://schemas.microsoft.com/office/drawing/2014/main" id="{C16BADB8-D75A-84C6-CE64-528F8F20C8A2}"/>
              </a:ext>
            </a:extLst>
          </p:cNvPr>
          <p:cNvSpPr>
            <a:spLocks noGrp="1"/>
          </p:cNvSpPr>
          <p:nvPr>
            <p:ph type="sldNum" sz="quarter" idx="12"/>
          </p:nvPr>
        </p:nvSpPr>
        <p:spPr/>
        <p:txBody>
          <a:bodyPr/>
          <a:lstStyle/>
          <a:p>
            <a:fld id="{84C32304-0A3C-4E62-8D49-8FEF9A68EE11}" type="slidenum">
              <a:rPr lang="en-IN" smtClean="0"/>
              <a:pPr/>
              <a:t>‹#›</a:t>
            </a:fld>
            <a:endParaRPr lang="en-IN"/>
          </a:p>
        </p:txBody>
      </p:sp>
    </p:spTree>
    <p:extLst>
      <p:ext uri="{BB962C8B-B14F-4D97-AF65-F5344CB8AC3E}">
        <p14:creationId xmlns:p14="http://schemas.microsoft.com/office/powerpoint/2010/main" val="29678102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BBD135-3CD8-6C92-F025-48F406FD468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95880680-1CF4-86D6-D95A-50F2287B8D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EA064475-E200-456D-3BA3-AA2ACAEA61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FD098B34-90CC-D6AB-77E7-3CC4A8CC30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623E7587-9D47-4B10-614D-FBFA037B61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054F79F2-F640-561C-7177-26A9086268F8}"/>
              </a:ext>
            </a:extLst>
          </p:cNvPr>
          <p:cNvSpPr>
            <a:spLocks noGrp="1"/>
          </p:cNvSpPr>
          <p:nvPr>
            <p:ph type="dt" sz="half" idx="10"/>
          </p:nvPr>
        </p:nvSpPr>
        <p:spPr/>
        <p:txBody>
          <a:bodyPr/>
          <a:lstStyle/>
          <a:p>
            <a:r>
              <a:rPr lang="en-US" dirty="0" smtClean="0"/>
              <a:t>AIML</a:t>
            </a:r>
            <a:endParaRPr lang="en-IN" dirty="0"/>
          </a:p>
        </p:txBody>
      </p:sp>
      <p:sp>
        <p:nvSpPr>
          <p:cNvPr id="8" name="Footer Placeholder 7">
            <a:extLst>
              <a:ext uri="{FF2B5EF4-FFF2-40B4-BE49-F238E27FC236}">
                <a16:creationId xmlns="" xmlns:a16="http://schemas.microsoft.com/office/drawing/2014/main" id="{46A4231E-9B4B-D443-7DC3-E7AD498B900B}"/>
              </a:ext>
            </a:extLst>
          </p:cNvPr>
          <p:cNvSpPr>
            <a:spLocks noGrp="1"/>
          </p:cNvSpPr>
          <p:nvPr>
            <p:ph type="ftr" sz="quarter" idx="11"/>
          </p:nvPr>
        </p:nvSpPr>
        <p:spPr/>
        <p:txBody>
          <a:bodyPr/>
          <a:lstStyle/>
          <a:p>
            <a:r>
              <a:rPr lang="en-IN" dirty="0" smtClean="0"/>
              <a:t>MRU</a:t>
            </a:r>
            <a:endParaRPr lang="en-IN" dirty="0"/>
          </a:p>
        </p:txBody>
      </p:sp>
      <p:sp>
        <p:nvSpPr>
          <p:cNvPr id="9" name="Slide Number Placeholder 8">
            <a:extLst>
              <a:ext uri="{FF2B5EF4-FFF2-40B4-BE49-F238E27FC236}">
                <a16:creationId xmlns="" xmlns:a16="http://schemas.microsoft.com/office/drawing/2014/main" id="{D0BBEAC3-1A97-3A23-9DA8-EB64F0A6E8F7}"/>
              </a:ext>
            </a:extLst>
          </p:cNvPr>
          <p:cNvSpPr>
            <a:spLocks noGrp="1"/>
          </p:cNvSpPr>
          <p:nvPr>
            <p:ph type="sldNum" sz="quarter" idx="12"/>
          </p:nvPr>
        </p:nvSpPr>
        <p:spPr/>
        <p:txBody>
          <a:bodyPr/>
          <a:lstStyle/>
          <a:p>
            <a:fld id="{84C32304-0A3C-4E62-8D49-8FEF9A68EE11}" type="slidenum">
              <a:rPr lang="en-IN" smtClean="0"/>
              <a:pPr/>
              <a:t>‹#›</a:t>
            </a:fld>
            <a:endParaRPr lang="en-IN"/>
          </a:p>
        </p:txBody>
      </p:sp>
    </p:spTree>
    <p:extLst>
      <p:ext uri="{BB962C8B-B14F-4D97-AF65-F5344CB8AC3E}">
        <p14:creationId xmlns:p14="http://schemas.microsoft.com/office/powerpoint/2010/main" val="1783595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957ED3-CBE4-2C27-71CC-EDA2F72476E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3A69BF18-3338-602C-2342-3999603ED054}"/>
              </a:ext>
            </a:extLst>
          </p:cNvPr>
          <p:cNvSpPr>
            <a:spLocks noGrp="1"/>
          </p:cNvSpPr>
          <p:nvPr>
            <p:ph type="dt" sz="half" idx="10"/>
          </p:nvPr>
        </p:nvSpPr>
        <p:spPr/>
        <p:txBody>
          <a:bodyPr/>
          <a:lstStyle/>
          <a:p>
            <a:r>
              <a:rPr lang="en-US" dirty="0" smtClean="0"/>
              <a:t>AIML</a:t>
            </a:r>
            <a:endParaRPr lang="en-IN" dirty="0"/>
          </a:p>
        </p:txBody>
      </p:sp>
      <p:sp>
        <p:nvSpPr>
          <p:cNvPr id="4" name="Footer Placeholder 3">
            <a:extLst>
              <a:ext uri="{FF2B5EF4-FFF2-40B4-BE49-F238E27FC236}">
                <a16:creationId xmlns="" xmlns:a16="http://schemas.microsoft.com/office/drawing/2014/main" id="{7AE4EE52-46EB-D99C-10C9-064FC0341FF4}"/>
              </a:ext>
            </a:extLst>
          </p:cNvPr>
          <p:cNvSpPr>
            <a:spLocks noGrp="1"/>
          </p:cNvSpPr>
          <p:nvPr>
            <p:ph type="ftr" sz="quarter" idx="11"/>
          </p:nvPr>
        </p:nvSpPr>
        <p:spPr/>
        <p:txBody>
          <a:bodyPr/>
          <a:lstStyle/>
          <a:p>
            <a:r>
              <a:rPr lang="en-IN" dirty="0" smtClean="0"/>
              <a:t>MRU</a:t>
            </a:r>
            <a:endParaRPr lang="en-IN" dirty="0"/>
          </a:p>
        </p:txBody>
      </p:sp>
      <p:sp>
        <p:nvSpPr>
          <p:cNvPr id="5" name="Slide Number Placeholder 4">
            <a:extLst>
              <a:ext uri="{FF2B5EF4-FFF2-40B4-BE49-F238E27FC236}">
                <a16:creationId xmlns="" xmlns:a16="http://schemas.microsoft.com/office/drawing/2014/main" id="{6DB65304-4260-A8AC-0301-6507B435BCB4}"/>
              </a:ext>
            </a:extLst>
          </p:cNvPr>
          <p:cNvSpPr>
            <a:spLocks noGrp="1"/>
          </p:cNvSpPr>
          <p:nvPr>
            <p:ph type="sldNum" sz="quarter" idx="12"/>
          </p:nvPr>
        </p:nvSpPr>
        <p:spPr/>
        <p:txBody>
          <a:bodyPr/>
          <a:lstStyle/>
          <a:p>
            <a:fld id="{84C32304-0A3C-4E62-8D49-8FEF9A68EE11}" type="slidenum">
              <a:rPr lang="en-IN" smtClean="0"/>
              <a:pPr/>
              <a:t>‹#›</a:t>
            </a:fld>
            <a:endParaRPr lang="en-IN"/>
          </a:p>
        </p:txBody>
      </p:sp>
    </p:spTree>
    <p:extLst>
      <p:ext uri="{BB962C8B-B14F-4D97-AF65-F5344CB8AC3E}">
        <p14:creationId xmlns:p14="http://schemas.microsoft.com/office/powerpoint/2010/main" val="23120367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64C0332-9BD1-D113-64E9-033FF4360304}"/>
              </a:ext>
            </a:extLst>
          </p:cNvPr>
          <p:cNvSpPr>
            <a:spLocks noGrp="1"/>
          </p:cNvSpPr>
          <p:nvPr>
            <p:ph type="dt" sz="half" idx="10"/>
          </p:nvPr>
        </p:nvSpPr>
        <p:spPr/>
        <p:txBody>
          <a:bodyPr/>
          <a:lstStyle/>
          <a:p>
            <a:r>
              <a:rPr lang="en-US" dirty="0" smtClean="0"/>
              <a:t>AIML</a:t>
            </a:r>
            <a:endParaRPr lang="en-IN" dirty="0"/>
          </a:p>
        </p:txBody>
      </p:sp>
      <p:sp>
        <p:nvSpPr>
          <p:cNvPr id="3" name="Footer Placeholder 2">
            <a:extLst>
              <a:ext uri="{FF2B5EF4-FFF2-40B4-BE49-F238E27FC236}">
                <a16:creationId xmlns="" xmlns:a16="http://schemas.microsoft.com/office/drawing/2014/main" id="{33B562EC-A1FA-45EA-7BCF-63B041387F2A}"/>
              </a:ext>
            </a:extLst>
          </p:cNvPr>
          <p:cNvSpPr>
            <a:spLocks noGrp="1"/>
          </p:cNvSpPr>
          <p:nvPr>
            <p:ph type="ftr" sz="quarter" idx="11"/>
          </p:nvPr>
        </p:nvSpPr>
        <p:spPr/>
        <p:txBody>
          <a:bodyPr/>
          <a:lstStyle/>
          <a:p>
            <a:r>
              <a:rPr lang="en-IN" dirty="0" smtClean="0"/>
              <a:t>MRU</a:t>
            </a:r>
            <a:endParaRPr lang="en-IN" dirty="0"/>
          </a:p>
        </p:txBody>
      </p:sp>
      <p:sp>
        <p:nvSpPr>
          <p:cNvPr id="4" name="Slide Number Placeholder 3">
            <a:extLst>
              <a:ext uri="{FF2B5EF4-FFF2-40B4-BE49-F238E27FC236}">
                <a16:creationId xmlns="" xmlns:a16="http://schemas.microsoft.com/office/drawing/2014/main" id="{8535BEF2-DC26-8746-8E49-1C53881FC6BD}"/>
              </a:ext>
            </a:extLst>
          </p:cNvPr>
          <p:cNvSpPr>
            <a:spLocks noGrp="1"/>
          </p:cNvSpPr>
          <p:nvPr>
            <p:ph type="sldNum" sz="quarter" idx="12"/>
          </p:nvPr>
        </p:nvSpPr>
        <p:spPr/>
        <p:txBody>
          <a:bodyPr/>
          <a:lstStyle/>
          <a:p>
            <a:fld id="{84C32304-0A3C-4E62-8D49-8FEF9A68EE11}" type="slidenum">
              <a:rPr lang="en-IN" smtClean="0"/>
              <a:pPr/>
              <a:t>‹#›</a:t>
            </a:fld>
            <a:endParaRPr lang="en-IN"/>
          </a:p>
        </p:txBody>
      </p:sp>
    </p:spTree>
    <p:extLst>
      <p:ext uri="{BB962C8B-B14F-4D97-AF65-F5344CB8AC3E}">
        <p14:creationId xmlns:p14="http://schemas.microsoft.com/office/powerpoint/2010/main" val="3748091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955905-FE96-050D-BB5C-904F81D5A56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64D8C3CE-DCB4-205B-43F8-F6CA040749B2}"/>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F940D31A-CD76-10C4-2F35-E8E8869AC8B4}"/>
              </a:ext>
            </a:extLst>
          </p:cNvPr>
          <p:cNvSpPr>
            <a:spLocks noGrp="1"/>
          </p:cNvSpPr>
          <p:nvPr>
            <p:ph type="dt" sz="half" idx="10"/>
          </p:nvPr>
        </p:nvSpPr>
        <p:spPr>
          <a:xfrm>
            <a:off x="838200" y="6356350"/>
            <a:ext cx="2743200" cy="365125"/>
          </a:xfrm>
          <a:prstGeom prst="rect">
            <a:avLst/>
          </a:prstGeom>
        </p:spPr>
        <p:txBody>
          <a:bodyPr/>
          <a:lstStyle/>
          <a:p>
            <a:r>
              <a:rPr lang="en-US" dirty="0" smtClean="0"/>
              <a:t>AIML</a:t>
            </a:r>
            <a:endParaRPr lang="en-IN" dirty="0"/>
          </a:p>
        </p:txBody>
      </p:sp>
      <p:sp>
        <p:nvSpPr>
          <p:cNvPr id="5" name="Footer Placeholder 4">
            <a:extLst>
              <a:ext uri="{FF2B5EF4-FFF2-40B4-BE49-F238E27FC236}">
                <a16:creationId xmlns="" xmlns:a16="http://schemas.microsoft.com/office/drawing/2014/main" id="{EB3E52D6-3629-ED00-35FB-D90ACC9F8379}"/>
              </a:ext>
            </a:extLst>
          </p:cNvPr>
          <p:cNvSpPr>
            <a:spLocks noGrp="1"/>
          </p:cNvSpPr>
          <p:nvPr>
            <p:ph type="ftr" sz="quarter" idx="11"/>
          </p:nvPr>
        </p:nvSpPr>
        <p:spPr>
          <a:xfrm>
            <a:off x="4038600" y="6356350"/>
            <a:ext cx="4114800" cy="365125"/>
          </a:xfrm>
          <a:prstGeom prst="rect">
            <a:avLst/>
          </a:prstGeom>
        </p:spPr>
        <p:txBody>
          <a:bodyPr/>
          <a:lstStyle/>
          <a:p>
            <a:r>
              <a:rPr lang="en-IN" dirty="0" smtClean="0"/>
              <a:t>MRU</a:t>
            </a:r>
            <a:endParaRPr lang="en-IN" dirty="0"/>
          </a:p>
        </p:txBody>
      </p:sp>
      <p:sp>
        <p:nvSpPr>
          <p:cNvPr id="6" name="Slide Number Placeholder 5">
            <a:extLst>
              <a:ext uri="{FF2B5EF4-FFF2-40B4-BE49-F238E27FC236}">
                <a16:creationId xmlns="" xmlns:a16="http://schemas.microsoft.com/office/drawing/2014/main" id="{9686E779-74CB-FC31-D687-556620B7F720}"/>
              </a:ext>
            </a:extLst>
          </p:cNvPr>
          <p:cNvSpPr>
            <a:spLocks noGrp="1"/>
          </p:cNvSpPr>
          <p:nvPr>
            <p:ph type="sldNum" sz="quarter" idx="12"/>
          </p:nvPr>
        </p:nvSpPr>
        <p:spPr>
          <a:xfrm>
            <a:off x="8610600" y="6356350"/>
            <a:ext cx="2743200" cy="365125"/>
          </a:xfrm>
          <a:prstGeom prst="rect">
            <a:avLst/>
          </a:prstGeom>
        </p:spPr>
        <p:txBody>
          <a:bodyPr/>
          <a:lstStyle/>
          <a:p>
            <a:fld id="{84C32304-0A3C-4E62-8D49-8FEF9A68EE11}" type="slidenum">
              <a:rPr lang="en-IN" smtClean="0"/>
              <a:pPr/>
              <a:t>‹#›</a:t>
            </a:fld>
            <a:endParaRPr lang="en-IN"/>
          </a:p>
        </p:txBody>
      </p:sp>
    </p:spTree>
    <p:extLst>
      <p:ext uri="{BB962C8B-B14F-4D97-AF65-F5344CB8AC3E}">
        <p14:creationId xmlns:p14="http://schemas.microsoft.com/office/powerpoint/2010/main" val="11782426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029876-2EF0-1BB9-7BAD-1B3BCCFE52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079AC468-6053-C1D2-1FB8-6923C45A2E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40D666DB-89B6-B9AC-73F9-F39AAE92EE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8A58B0E-EEA0-3A71-F094-0DDD786F91A4}"/>
              </a:ext>
            </a:extLst>
          </p:cNvPr>
          <p:cNvSpPr>
            <a:spLocks noGrp="1"/>
          </p:cNvSpPr>
          <p:nvPr>
            <p:ph type="dt" sz="half" idx="10"/>
          </p:nvPr>
        </p:nvSpPr>
        <p:spPr/>
        <p:txBody>
          <a:bodyPr/>
          <a:lstStyle/>
          <a:p>
            <a:r>
              <a:rPr lang="en-US" dirty="0" smtClean="0"/>
              <a:t>AIML</a:t>
            </a:r>
            <a:endParaRPr lang="en-IN" dirty="0"/>
          </a:p>
        </p:txBody>
      </p:sp>
      <p:sp>
        <p:nvSpPr>
          <p:cNvPr id="6" name="Footer Placeholder 5">
            <a:extLst>
              <a:ext uri="{FF2B5EF4-FFF2-40B4-BE49-F238E27FC236}">
                <a16:creationId xmlns="" xmlns:a16="http://schemas.microsoft.com/office/drawing/2014/main" id="{F7AFF2D5-F4B1-6A51-D9A4-A44C1B2F276C}"/>
              </a:ext>
            </a:extLst>
          </p:cNvPr>
          <p:cNvSpPr>
            <a:spLocks noGrp="1"/>
          </p:cNvSpPr>
          <p:nvPr>
            <p:ph type="ftr" sz="quarter" idx="11"/>
          </p:nvPr>
        </p:nvSpPr>
        <p:spPr/>
        <p:txBody>
          <a:bodyPr/>
          <a:lstStyle/>
          <a:p>
            <a:r>
              <a:rPr lang="en-IN" dirty="0" smtClean="0"/>
              <a:t>MRU</a:t>
            </a:r>
            <a:endParaRPr lang="en-IN" dirty="0"/>
          </a:p>
        </p:txBody>
      </p:sp>
      <p:sp>
        <p:nvSpPr>
          <p:cNvPr id="7" name="Slide Number Placeholder 6">
            <a:extLst>
              <a:ext uri="{FF2B5EF4-FFF2-40B4-BE49-F238E27FC236}">
                <a16:creationId xmlns="" xmlns:a16="http://schemas.microsoft.com/office/drawing/2014/main" id="{B833D69B-3C26-678D-115B-66E4DD7407B5}"/>
              </a:ext>
            </a:extLst>
          </p:cNvPr>
          <p:cNvSpPr>
            <a:spLocks noGrp="1"/>
          </p:cNvSpPr>
          <p:nvPr>
            <p:ph type="sldNum" sz="quarter" idx="12"/>
          </p:nvPr>
        </p:nvSpPr>
        <p:spPr/>
        <p:txBody>
          <a:bodyPr/>
          <a:lstStyle/>
          <a:p>
            <a:fld id="{84C32304-0A3C-4E62-8D49-8FEF9A68EE11}" type="slidenum">
              <a:rPr lang="en-IN" smtClean="0"/>
              <a:pPr/>
              <a:t>‹#›</a:t>
            </a:fld>
            <a:endParaRPr lang="en-IN"/>
          </a:p>
        </p:txBody>
      </p:sp>
    </p:spTree>
    <p:extLst>
      <p:ext uri="{BB962C8B-B14F-4D97-AF65-F5344CB8AC3E}">
        <p14:creationId xmlns:p14="http://schemas.microsoft.com/office/powerpoint/2010/main" val="36836573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6C48EF-D645-FF4B-0463-999BEC3C6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36EF57EF-EAB6-32E9-F1FB-A079182CBC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879A8298-1722-6118-81A4-5C8285826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3D4CE696-F6DD-ACDF-557E-AC463A3F610B}"/>
              </a:ext>
            </a:extLst>
          </p:cNvPr>
          <p:cNvSpPr>
            <a:spLocks noGrp="1"/>
          </p:cNvSpPr>
          <p:nvPr>
            <p:ph type="dt" sz="half" idx="10"/>
          </p:nvPr>
        </p:nvSpPr>
        <p:spPr/>
        <p:txBody>
          <a:bodyPr/>
          <a:lstStyle/>
          <a:p>
            <a:r>
              <a:rPr lang="en-US" dirty="0" smtClean="0"/>
              <a:t>AIML</a:t>
            </a:r>
            <a:endParaRPr lang="en-IN" dirty="0"/>
          </a:p>
        </p:txBody>
      </p:sp>
      <p:sp>
        <p:nvSpPr>
          <p:cNvPr id="6" name="Footer Placeholder 5">
            <a:extLst>
              <a:ext uri="{FF2B5EF4-FFF2-40B4-BE49-F238E27FC236}">
                <a16:creationId xmlns="" xmlns:a16="http://schemas.microsoft.com/office/drawing/2014/main" id="{78B23C32-F051-7F2B-61F3-2780FCE399EE}"/>
              </a:ext>
            </a:extLst>
          </p:cNvPr>
          <p:cNvSpPr>
            <a:spLocks noGrp="1"/>
          </p:cNvSpPr>
          <p:nvPr>
            <p:ph type="ftr" sz="quarter" idx="11"/>
          </p:nvPr>
        </p:nvSpPr>
        <p:spPr/>
        <p:txBody>
          <a:bodyPr/>
          <a:lstStyle/>
          <a:p>
            <a:r>
              <a:rPr lang="en-IN" dirty="0" smtClean="0"/>
              <a:t>MRU</a:t>
            </a:r>
            <a:endParaRPr lang="en-IN" dirty="0"/>
          </a:p>
        </p:txBody>
      </p:sp>
      <p:sp>
        <p:nvSpPr>
          <p:cNvPr id="7" name="Slide Number Placeholder 6">
            <a:extLst>
              <a:ext uri="{FF2B5EF4-FFF2-40B4-BE49-F238E27FC236}">
                <a16:creationId xmlns="" xmlns:a16="http://schemas.microsoft.com/office/drawing/2014/main" id="{E7297F0B-3172-AA79-8937-DF9CBDE13AB0}"/>
              </a:ext>
            </a:extLst>
          </p:cNvPr>
          <p:cNvSpPr>
            <a:spLocks noGrp="1"/>
          </p:cNvSpPr>
          <p:nvPr>
            <p:ph type="sldNum" sz="quarter" idx="12"/>
          </p:nvPr>
        </p:nvSpPr>
        <p:spPr/>
        <p:txBody>
          <a:bodyPr/>
          <a:lstStyle/>
          <a:p>
            <a:fld id="{84C32304-0A3C-4E62-8D49-8FEF9A68EE11}" type="slidenum">
              <a:rPr lang="en-IN" smtClean="0"/>
              <a:pPr/>
              <a:t>‹#›</a:t>
            </a:fld>
            <a:endParaRPr lang="en-IN"/>
          </a:p>
        </p:txBody>
      </p:sp>
    </p:spTree>
    <p:extLst>
      <p:ext uri="{BB962C8B-B14F-4D97-AF65-F5344CB8AC3E}">
        <p14:creationId xmlns:p14="http://schemas.microsoft.com/office/powerpoint/2010/main" val="41171984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516007-FBB1-9208-1449-2FD07C1B870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22031709-31F3-D470-6FB8-8384D6F255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AAA18F58-D475-3939-E598-4601D3B0AACC}"/>
              </a:ext>
            </a:extLst>
          </p:cNvPr>
          <p:cNvSpPr>
            <a:spLocks noGrp="1"/>
          </p:cNvSpPr>
          <p:nvPr>
            <p:ph type="dt" sz="half" idx="10"/>
          </p:nvPr>
        </p:nvSpPr>
        <p:spPr/>
        <p:txBody>
          <a:bodyPr/>
          <a:lstStyle/>
          <a:p>
            <a:r>
              <a:rPr lang="en-US" dirty="0" smtClean="0"/>
              <a:t>AIML</a:t>
            </a:r>
            <a:endParaRPr lang="en-IN" dirty="0"/>
          </a:p>
        </p:txBody>
      </p:sp>
      <p:sp>
        <p:nvSpPr>
          <p:cNvPr id="5" name="Footer Placeholder 4">
            <a:extLst>
              <a:ext uri="{FF2B5EF4-FFF2-40B4-BE49-F238E27FC236}">
                <a16:creationId xmlns="" xmlns:a16="http://schemas.microsoft.com/office/drawing/2014/main" id="{EF31949C-C1F8-F197-EA82-D6229DD2C89E}"/>
              </a:ext>
            </a:extLst>
          </p:cNvPr>
          <p:cNvSpPr>
            <a:spLocks noGrp="1"/>
          </p:cNvSpPr>
          <p:nvPr>
            <p:ph type="ftr" sz="quarter" idx="11"/>
          </p:nvPr>
        </p:nvSpPr>
        <p:spPr/>
        <p:txBody>
          <a:bodyPr/>
          <a:lstStyle/>
          <a:p>
            <a:r>
              <a:rPr lang="en-IN" dirty="0" smtClean="0"/>
              <a:t>MRU</a:t>
            </a:r>
            <a:endParaRPr lang="en-IN" dirty="0"/>
          </a:p>
        </p:txBody>
      </p:sp>
      <p:sp>
        <p:nvSpPr>
          <p:cNvPr id="6" name="Slide Number Placeholder 5">
            <a:extLst>
              <a:ext uri="{FF2B5EF4-FFF2-40B4-BE49-F238E27FC236}">
                <a16:creationId xmlns="" xmlns:a16="http://schemas.microsoft.com/office/drawing/2014/main" id="{7077AA03-11A3-C172-8CC8-89507D9F8EE3}"/>
              </a:ext>
            </a:extLst>
          </p:cNvPr>
          <p:cNvSpPr>
            <a:spLocks noGrp="1"/>
          </p:cNvSpPr>
          <p:nvPr>
            <p:ph type="sldNum" sz="quarter" idx="12"/>
          </p:nvPr>
        </p:nvSpPr>
        <p:spPr/>
        <p:txBody>
          <a:bodyPr/>
          <a:lstStyle/>
          <a:p>
            <a:fld id="{84C32304-0A3C-4E62-8D49-8FEF9A68EE11}" type="slidenum">
              <a:rPr lang="en-IN" smtClean="0"/>
              <a:pPr/>
              <a:t>‹#›</a:t>
            </a:fld>
            <a:endParaRPr lang="en-IN"/>
          </a:p>
        </p:txBody>
      </p:sp>
    </p:spTree>
    <p:extLst>
      <p:ext uri="{BB962C8B-B14F-4D97-AF65-F5344CB8AC3E}">
        <p14:creationId xmlns:p14="http://schemas.microsoft.com/office/powerpoint/2010/main" val="15210304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5AA1F684-4509-4AE3-2E17-D526B5CFD7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5912EC82-AAAE-C7B7-5D9A-684660AF72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E3B910A7-E650-16CD-7B39-D0BEC1CE6570}"/>
              </a:ext>
            </a:extLst>
          </p:cNvPr>
          <p:cNvSpPr>
            <a:spLocks noGrp="1"/>
          </p:cNvSpPr>
          <p:nvPr>
            <p:ph type="dt" sz="half" idx="10"/>
          </p:nvPr>
        </p:nvSpPr>
        <p:spPr/>
        <p:txBody>
          <a:bodyPr/>
          <a:lstStyle/>
          <a:p>
            <a:r>
              <a:rPr lang="en-US" dirty="0" smtClean="0"/>
              <a:t>AIML</a:t>
            </a:r>
            <a:endParaRPr lang="en-IN" dirty="0"/>
          </a:p>
        </p:txBody>
      </p:sp>
      <p:sp>
        <p:nvSpPr>
          <p:cNvPr id="5" name="Footer Placeholder 4">
            <a:extLst>
              <a:ext uri="{FF2B5EF4-FFF2-40B4-BE49-F238E27FC236}">
                <a16:creationId xmlns="" xmlns:a16="http://schemas.microsoft.com/office/drawing/2014/main" id="{F3D1DF9D-381E-B0D2-81D0-F4F8FB2817D7}"/>
              </a:ext>
            </a:extLst>
          </p:cNvPr>
          <p:cNvSpPr>
            <a:spLocks noGrp="1"/>
          </p:cNvSpPr>
          <p:nvPr>
            <p:ph type="ftr" sz="quarter" idx="11"/>
          </p:nvPr>
        </p:nvSpPr>
        <p:spPr/>
        <p:txBody>
          <a:bodyPr/>
          <a:lstStyle/>
          <a:p>
            <a:r>
              <a:rPr lang="en-IN" dirty="0" smtClean="0"/>
              <a:t>MRU</a:t>
            </a:r>
            <a:endParaRPr lang="en-IN" dirty="0"/>
          </a:p>
        </p:txBody>
      </p:sp>
      <p:sp>
        <p:nvSpPr>
          <p:cNvPr id="6" name="Slide Number Placeholder 5">
            <a:extLst>
              <a:ext uri="{FF2B5EF4-FFF2-40B4-BE49-F238E27FC236}">
                <a16:creationId xmlns="" xmlns:a16="http://schemas.microsoft.com/office/drawing/2014/main" id="{51941EDE-53BC-FE75-E62A-3267A130201F}"/>
              </a:ext>
            </a:extLst>
          </p:cNvPr>
          <p:cNvSpPr>
            <a:spLocks noGrp="1"/>
          </p:cNvSpPr>
          <p:nvPr>
            <p:ph type="sldNum" sz="quarter" idx="12"/>
          </p:nvPr>
        </p:nvSpPr>
        <p:spPr/>
        <p:txBody>
          <a:bodyPr/>
          <a:lstStyle/>
          <a:p>
            <a:fld id="{84C32304-0A3C-4E62-8D49-8FEF9A68EE11}" type="slidenum">
              <a:rPr lang="en-IN" smtClean="0"/>
              <a:pPr/>
              <a:t>‹#›</a:t>
            </a:fld>
            <a:endParaRPr lang="en-IN"/>
          </a:p>
        </p:txBody>
      </p:sp>
    </p:spTree>
    <p:extLst>
      <p:ext uri="{BB962C8B-B14F-4D97-AF65-F5344CB8AC3E}">
        <p14:creationId xmlns:p14="http://schemas.microsoft.com/office/powerpoint/2010/main" val="2201530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B9194C-D66B-710C-F77A-478538C384F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4A6A9C3A-2F33-2E2E-A451-E50B375534A8}"/>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940D7F5B-C578-82F9-F297-D33E63AE772B}"/>
              </a:ext>
            </a:extLst>
          </p:cNvPr>
          <p:cNvSpPr>
            <a:spLocks noGrp="1"/>
          </p:cNvSpPr>
          <p:nvPr>
            <p:ph type="dt" sz="half" idx="10"/>
          </p:nvPr>
        </p:nvSpPr>
        <p:spPr>
          <a:xfrm>
            <a:off x="838200" y="6356350"/>
            <a:ext cx="2743200" cy="365125"/>
          </a:xfrm>
          <a:prstGeom prst="rect">
            <a:avLst/>
          </a:prstGeom>
        </p:spPr>
        <p:txBody>
          <a:bodyPr/>
          <a:lstStyle/>
          <a:p>
            <a:r>
              <a:rPr lang="en-US" dirty="0" smtClean="0"/>
              <a:t>AIML</a:t>
            </a:r>
            <a:endParaRPr lang="en-IN" dirty="0"/>
          </a:p>
        </p:txBody>
      </p:sp>
      <p:sp>
        <p:nvSpPr>
          <p:cNvPr id="5" name="Footer Placeholder 4">
            <a:extLst>
              <a:ext uri="{FF2B5EF4-FFF2-40B4-BE49-F238E27FC236}">
                <a16:creationId xmlns="" xmlns:a16="http://schemas.microsoft.com/office/drawing/2014/main" id="{43CC0E75-150C-4B06-6F44-602109B3E731}"/>
              </a:ext>
            </a:extLst>
          </p:cNvPr>
          <p:cNvSpPr>
            <a:spLocks noGrp="1"/>
          </p:cNvSpPr>
          <p:nvPr>
            <p:ph type="ftr" sz="quarter" idx="11"/>
          </p:nvPr>
        </p:nvSpPr>
        <p:spPr>
          <a:xfrm>
            <a:off x="4038600" y="6356350"/>
            <a:ext cx="4114800" cy="365125"/>
          </a:xfrm>
          <a:prstGeom prst="rect">
            <a:avLst/>
          </a:prstGeom>
        </p:spPr>
        <p:txBody>
          <a:bodyPr/>
          <a:lstStyle/>
          <a:p>
            <a:r>
              <a:rPr lang="en-IN" dirty="0" smtClean="0"/>
              <a:t>MRU</a:t>
            </a:r>
            <a:endParaRPr lang="en-IN" dirty="0"/>
          </a:p>
        </p:txBody>
      </p:sp>
      <p:sp>
        <p:nvSpPr>
          <p:cNvPr id="6" name="Slide Number Placeholder 5">
            <a:extLst>
              <a:ext uri="{FF2B5EF4-FFF2-40B4-BE49-F238E27FC236}">
                <a16:creationId xmlns="" xmlns:a16="http://schemas.microsoft.com/office/drawing/2014/main" id="{1DB07811-FA17-8292-EBE6-C92C1F396173}"/>
              </a:ext>
            </a:extLst>
          </p:cNvPr>
          <p:cNvSpPr>
            <a:spLocks noGrp="1"/>
          </p:cNvSpPr>
          <p:nvPr>
            <p:ph type="sldNum" sz="quarter" idx="12"/>
          </p:nvPr>
        </p:nvSpPr>
        <p:spPr>
          <a:xfrm>
            <a:off x="8610600" y="6356350"/>
            <a:ext cx="2743200" cy="365125"/>
          </a:xfrm>
          <a:prstGeom prst="rect">
            <a:avLst/>
          </a:prstGeom>
        </p:spPr>
        <p:txBody>
          <a:bodyPr/>
          <a:lstStyle/>
          <a:p>
            <a:fld id="{84C32304-0A3C-4E62-8D49-8FEF9A68EE11}" type="slidenum">
              <a:rPr lang="en-IN" smtClean="0"/>
              <a:pPr/>
              <a:t>‹#›</a:t>
            </a:fld>
            <a:endParaRPr lang="en-IN"/>
          </a:p>
        </p:txBody>
      </p:sp>
    </p:spTree>
    <p:extLst>
      <p:ext uri="{BB962C8B-B14F-4D97-AF65-F5344CB8AC3E}">
        <p14:creationId xmlns:p14="http://schemas.microsoft.com/office/powerpoint/2010/main" val="1418013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9BD9AA-72EF-D2C8-2A03-C6F164CC47B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8BD1BC3B-E89E-A5C5-E0D2-1F3BC3FFD7A0}"/>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D64A9B2D-C316-D0EA-46CC-A2F9501FE60F}"/>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349D418F-5CF1-F889-8E69-6FF8DEA51D74}"/>
              </a:ext>
            </a:extLst>
          </p:cNvPr>
          <p:cNvSpPr>
            <a:spLocks noGrp="1"/>
          </p:cNvSpPr>
          <p:nvPr>
            <p:ph type="dt" sz="half" idx="10"/>
          </p:nvPr>
        </p:nvSpPr>
        <p:spPr>
          <a:xfrm>
            <a:off x="838200" y="6356350"/>
            <a:ext cx="2743200" cy="365125"/>
          </a:xfrm>
          <a:prstGeom prst="rect">
            <a:avLst/>
          </a:prstGeom>
        </p:spPr>
        <p:txBody>
          <a:bodyPr/>
          <a:lstStyle/>
          <a:p>
            <a:r>
              <a:rPr lang="en-US" dirty="0" smtClean="0"/>
              <a:t>AIML</a:t>
            </a:r>
            <a:endParaRPr lang="en-IN" dirty="0"/>
          </a:p>
        </p:txBody>
      </p:sp>
      <p:sp>
        <p:nvSpPr>
          <p:cNvPr id="6" name="Footer Placeholder 5">
            <a:extLst>
              <a:ext uri="{FF2B5EF4-FFF2-40B4-BE49-F238E27FC236}">
                <a16:creationId xmlns="" xmlns:a16="http://schemas.microsoft.com/office/drawing/2014/main" id="{A6342D0B-AA37-5BEC-C9AC-1DDEDA409B3D}"/>
              </a:ext>
            </a:extLst>
          </p:cNvPr>
          <p:cNvSpPr>
            <a:spLocks noGrp="1"/>
          </p:cNvSpPr>
          <p:nvPr>
            <p:ph type="ftr" sz="quarter" idx="11"/>
          </p:nvPr>
        </p:nvSpPr>
        <p:spPr>
          <a:xfrm>
            <a:off x="4038600" y="6356350"/>
            <a:ext cx="4114800" cy="365125"/>
          </a:xfrm>
          <a:prstGeom prst="rect">
            <a:avLst/>
          </a:prstGeom>
        </p:spPr>
        <p:txBody>
          <a:bodyPr/>
          <a:lstStyle/>
          <a:p>
            <a:r>
              <a:rPr lang="en-IN" dirty="0" smtClean="0"/>
              <a:t>MRU</a:t>
            </a:r>
            <a:endParaRPr lang="en-IN" dirty="0"/>
          </a:p>
        </p:txBody>
      </p:sp>
      <p:sp>
        <p:nvSpPr>
          <p:cNvPr id="7" name="Slide Number Placeholder 6">
            <a:extLst>
              <a:ext uri="{FF2B5EF4-FFF2-40B4-BE49-F238E27FC236}">
                <a16:creationId xmlns="" xmlns:a16="http://schemas.microsoft.com/office/drawing/2014/main" id="{9AE3B186-EC72-001A-B9E3-FD3768A36FE8}"/>
              </a:ext>
            </a:extLst>
          </p:cNvPr>
          <p:cNvSpPr>
            <a:spLocks noGrp="1"/>
          </p:cNvSpPr>
          <p:nvPr>
            <p:ph type="sldNum" sz="quarter" idx="12"/>
          </p:nvPr>
        </p:nvSpPr>
        <p:spPr>
          <a:xfrm>
            <a:off x="8610600" y="6356350"/>
            <a:ext cx="2743200" cy="365125"/>
          </a:xfrm>
          <a:prstGeom prst="rect">
            <a:avLst/>
          </a:prstGeom>
        </p:spPr>
        <p:txBody>
          <a:bodyPr/>
          <a:lstStyle/>
          <a:p>
            <a:fld id="{84C32304-0A3C-4E62-8D49-8FEF9A68EE11}" type="slidenum">
              <a:rPr lang="en-IN" smtClean="0"/>
              <a:pPr/>
              <a:t>‹#›</a:t>
            </a:fld>
            <a:endParaRPr lang="en-IN"/>
          </a:p>
        </p:txBody>
      </p:sp>
    </p:spTree>
    <p:extLst>
      <p:ext uri="{BB962C8B-B14F-4D97-AF65-F5344CB8AC3E}">
        <p14:creationId xmlns:p14="http://schemas.microsoft.com/office/powerpoint/2010/main" val="469090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10B5B5-169E-5D01-AE96-4D3F708EBB37}"/>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627E6B32-0B41-8741-C171-9891BE848AF0}"/>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E58543E-9789-B071-418E-E1735E48D4D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9718722A-D7D6-16CA-A336-D4538C7E62CE}"/>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19C133C1-2650-7370-B22D-99FD0562EF2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32386570-85B0-7A41-AE16-514E43AFE9B7}"/>
              </a:ext>
            </a:extLst>
          </p:cNvPr>
          <p:cNvSpPr>
            <a:spLocks noGrp="1"/>
          </p:cNvSpPr>
          <p:nvPr>
            <p:ph type="dt" sz="half" idx="10"/>
          </p:nvPr>
        </p:nvSpPr>
        <p:spPr>
          <a:xfrm>
            <a:off x="838200" y="6356350"/>
            <a:ext cx="2743200" cy="365125"/>
          </a:xfrm>
          <a:prstGeom prst="rect">
            <a:avLst/>
          </a:prstGeom>
        </p:spPr>
        <p:txBody>
          <a:bodyPr/>
          <a:lstStyle/>
          <a:p>
            <a:r>
              <a:rPr lang="en-US" dirty="0" smtClean="0"/>
              <a:t>AIML</a:t>
            </a:r>
            <a:endParaRPr lang="en-IN" dirty="0"/>
          </a:p>
        </p:txBody>
      </p:sp>
      <p:sp>
        <p:nvSpPr>
          <p:cNvPr id="8" name="Footer Placeholder 7">
            <a:extLst>
              <a:ext uri="{FF2B5EF4-FFF2-40B4-BE49-F238E27FC236}">
                <a16:creationId xmlns="" xmlns:a16="http://schemas.microsoft.com/office/drawing/2014/main" id="{44F6A6B7-E9F7-85FC-0C33-7114C2FCE289}"/>
              </a:ext>
            </a:extLst>
          </p:cNvPr>
          <p:cNvSpPr>
            <a:spLocks noGrp="1"/>
          </p:cNvSpPr>
          <p:nvPr>
            <p:ph type="ftr" sz="quarter" idx="11"/>
          </p:nvPr>
        </p:nvSpPr>
        <p:spPr>
          <a:xfrm>
            <a:off x="4038600" y="6356350"/>
            <a:ext cx="4114800" cy="365125"/>
          </a:xfrm>
          <a:prstGeom prst="rect">
            <a:avLst/>
          </a:prstGeom>
        </p:spPr>
        <p:txBody>
          <a:bodyPr/>
          <a:lstStyle/>
          <a:p>
            <a:r>
              <a:rPr lang="en-IN" dirty="0" smtClean="0"/>
              <a:t>MRU</a:t>
            </a:r>
            <a:endParaRPr lang="en-IN" dirty="0"/>
          </a:p>
        </p:txBody>
      </p:sp>
      <p:sp>
        <p:nvSpPr>
          <p:cNvPr id="9" name="Slide Number Placeholder 8">
            <a:extLst>
              <a:ext uri="{FF2B5EF4-FFF2-40B4-BE49-F238E27FC236}">
                <a16:creationId xmlns="" xmlns:a16="http://schemas.microsoft.com/office/drawing/2014/main" id="{349F57CD-8CC5-03A2-1337-90E3BC328181}"/>
              </a:ext>
            </a:extLst>
          </p:cNvPr>
          <p:cNvSpPr>
            <a:spLocks noGrp="1"/>
          </p:cNvSpPr>
          <p:nvPr>
            <p:ph type="sldNum" sz="quarter" idx="12"/>
          </p:nvPr>
        </p:nvSpPr>
        <p:spPr>
          <a:xfrm>
            <a:off x="8610600" y="6356350"/>
            <a:ext cx="2743200" cy="365125"/>
          </a:xfrm>
          <a:prstGeom prst="rect">
            <a:avLst/>
          </a:prstGeom>
        </p:spPr>
        <p:txBody>
          <a:bodyPr/>
          <a:lstStyle/>
          <a:p>
            <a:fld id="{84C32304-0A3C-4E62-8D49-8FEF9A68EE11}" type="slidenum">
              <a:rPr lang="en-IN" smtClean="0"/>
              <a:pPr/>
              <a:t>‹#›</a:t>
            </a:fld>
            <a:endParaRPr lang="en-IN"/>
          </a:p>
        </p:txBody>
      </p:sp>
    </p:spTree>
    <p:extLst>
      <p:ext uri="{BB962C8B-B14F-4D97-AF65-F5344CB8AC3E}">
        <p14:creationId xmlns:p14="http://schemas.microsoft.com/office/powerpoint/2010/main" val="3824872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750661-5676-57E0-781E-EDC242CFDFD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B7779FB9-5506-9978-B7B2-09A618FB2732}"/>
              </a:ext>
            </a:extLst>
          </p:cNvPr>
          <p:cNvSpPr>
            <a:spLocks noGrp="1"/>
          </p:cNvSpPr>
          <p:nvPr>
            <p:ph type="dt" sz="half" idx="10"/>
          </p:nvPr>
        </p:nvSpPr>
        <p:spPr>
          <a:xfrm>
            <a:off x="838200" y="6356350"/>
            <a:ext cx="2743200" cy="365125"/>
          </a:xfrm>
          <a:prstGeom prst="rect">
            <a:avLst/>
          </a:prstGeom>
        </p:spPr>
        <p:txBody>
          <a:bodyPr/>
          <a:lstStyle/>
          <a:p>
            <a:r>
              <a:rPr lang="en-US" dirty="0" smtClean="0"/>
              <a:t>AIML</a:t>
            </a:r>
            <a:endParaRPr lang="en-IN" dirty="0"/>
          </a:p>
        </p:txBody>
      </p:sp>
      <p:sp>
        <p:nvSpPr>
          <p:cNvPr id="4" name="Footer Placeholder 3">
            <a:extLst>
              <a:ext uri="{FF2B5EF4-FFF2-40B4-BE49-F238E27FC236}">
                <a16:creationId xmlns="" xmlns:a16="http://schemas.microsoft.com/office/drawing/2014/main" id="{07C40034-29E9-15CC-4762-B8ED2831053F}"/>
              </a:ext>
            </a:extLst>
          </p:cNvPr>
          <p:cNvSpPr>
            <a:spLocks noGrp="1"/>
          </p:cNvSpPr>
          <p:nvPr>
            <p:ph type="ftr" sz="quarter" idx="11"/>
          </p:nvPr>
        </p:nvSpPr>
        <p:spPr>
          <a:xfrm>
            <a:off x="4038600" y="6356350"/>
            <a:ext cx="4114800" cy="365125"/>
          </a:xfrm>
          <a:prstGeom prst="rect">
            <a:avLst/>
          </a:prstGeom>
        </p:spPr>
        <p:txBody>
          <a:bodyPr/>
          <a:lstStyle/>
          <a:p>
            <a:r>
              <a:rPr lang="en-IN" dirty="0" smtClean="0"/>
              <a:t>MRU</a:t>
            </a:r>
            <a:endParaRPr lang="en-IN" dirty="0"/>
          </a:p>
        </p:txBody>
      </p:sp>
      <p:sp>
        <p:nvSpPr>
          <p:cNvPr id="5" name="Slide Number Placeholder 4">
            <a:extLst>
              <a:ext uri="{FF2B5EF4-FFF2-40B4-BE49-F238E27FC236}">
                <a16:creationId xmlns="" xmlns:a16="http://schemas.microsoft.com/office/drawing/2014/main" id="{C0885921-E216-B7A2-3CA5-7EB08526D2D7}"/>
              </a:ext>
            </a:extLst>
          </p:cNvPr>
          <p:cNvSpPr>
            <a:spLocks noGrp="1"/>
          </p:cNvSpPr>
          <p:nvPr>
            <p:ph type="sldNum" sz="quarter" idx="12"/>
          </p:nvPr>
        </p:nvSpPr>
        <p:spPr>
          <a:xfrm>
            <a:off x="8610600" y="6356350"/>
            <a:ext cx="2743200" cy="365125"/>
          </a:xfrm>
          <a:prstGeom prst="rect">
            <a:avLst/>
          </a:prstGeom>
        </p:spPr>
        <p:txBody>
          <a:bodyPr/>
          <a:lstStyle/>
          <a:p>
            <a:fld id="{84C32304-0A3C-4E62-8D49-8FEF9A68EE11}" type="slidenum">
              <a:rPr lang="en-IN" smtClean="0"/>
              <a:pPr/>
              <a:t>‹#›</a:t>
            </a:fld>
            <a:endParaRPr lang="en-IN"/>
          </a:p>
        </p:txBody>
      </p:sp>
    </p:spTree>
    <p:extLst>
      <p:ext uri="{BB962C8B-B14F-4D97-AF65-F5344CB8AC3E}">
        <p14:creationId xmlns:p14="http://schemas.microsoft.com/office/powerpoint/2010/main" val="3211493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D122F23F-8B61-C767-7A59-D16096B46321}"/>
              </a:ext>
            </a:extLst>
          </p:cNvPr>
          <p:cNvSpPr>
            <a:spLocks noGrp="1"/>
          </p:cNvSpPr>
          <p:nvPr>
            <p:ph type="dt" sz="half" idx="10"/>
          </p:nvPr>
        </p:nvSpPr>
        <p:spPr>
          <a:xfrm>
            <a:off x="838200" y="6356350"/>
            <a:ext cx="2743200" cy="365125"/>
          </a:xfrm>
          <a:prstGeom prst="rect">
            <a:avLst/>
          </a:prstGeom>
        </p:spPr>
        <p:txBody>
          <a:bodyPr/>
          <a:lstStyle/>
          <a:p>
            <a:r>
              <a:rPr lang="en-US" dirty="0" smtClean="0"/>
              <a:t>AIML</a:t>
            </a:r>
            <a:endParaRPr lang="en-IN" dirty="0"/>
          </a:p>
        </p:txBody>
      </p:sp>
      <p:sp>
        <p:nvSpPr>
          <p:cNvPr id="3" name="Footer Placeholder 2">
            <a:extLst>
              <a:ext uri="{FF2B5EF4-FFF2-40B4-BE49-F238E27FC236}">
                <a16:creationId xmlns="" xmlns:a16="http://schemas.microsoft.com/office/drawing/2014/main" id="{792248DF-7CFA-F94B-9AB7-E6B8F7A9BF3F}"/>
              </a:ext>
            </a:extLst>
          </p:cNvPr>
          <p:cNvSpPr>
            <a:spLocks noGrp="1"/>
          </p:cNvSpPr>
          <p:nvPr>
            <p:ph type="ftr" sz="quarter" idx="11"/>
          </p:nvPr>
        </p:nvSpPr>
        <p:spPr>
          <a:xfrm>
            <a:off x="4038600" y="6356350"/>
            <a:ext cx="4114800" cy="365125"/>
          </a:xfrm>
          <a:prstGeom prst="rect">
            <a:avLst/>
          </a:prstGeom>
        </p:spPr>
        <p:txBody>
          <a:bodyPr/>
          <a:lstStyle/>
          <a:p>
            <a:r>
              <a:rPr lang="en-IN" dirty="0" smtClean="0"/>
              <a:t>MRU</a:t>
            </a:r>
            <a:endParaRPr lang="en-IN" dirty="0"/>
          </a:p>
        </p:txBody>
      </p:sp>
      <p:sp>
        <p:nvSpPr>
          <p:cNvPr id="4" name="Slide Number Placeholder 3">
            <a:extLst>
              <a:ext uri="{FF2B5EF4-FFF2-40B4-BE49-F238E27FC236}">
                <a16:creationId xmlns="" xmlns:a16="http://schemas.microsoft.com/office/drawing/2014/main" id="{4D446C0B-5155-98F3-F1AA-5BC015423C9D}"/>
              </a:ext>
            </a:extLst>
          </p:cNvPr>
          <p:cNvSpPr>
            <a:spLocks noGrp="1"/>
          </p:cNvSpPr>
          <p:nvPr>
            <p:ph type="sldNum" sz="quarter" idx="12"/>
          </p:nvPr>
        </p:nvSpPr>
        <p:spPr>
          <a:xfrm>
            <a:off x="8610600" y="6356350"/>
            <a:ext cx="2743200" cy="365125"/>
          </a:xfrm>
          <a:prstGeom prst="rect">
            <a:avLst/>
          </a:prstGeom>
        </p:spPr>
        <p:txBody>
          <a:bodyPr/>
          <a:lstStyle/>
          <a:p>
            <a:fld id="{84C32304-0A3C-4E62-8D49-8FEF9A68EE11}" type="slidenum">
              <a:rPr lang="en-IN" smtClean="0"/>
              <a:pPr/>
              <a:t>‹#›</a:t>
            </a:fld>
            <a:endParaRPr lang="en-IN"/>
          </a:p>
        </p:txBody>
      </p:sp>
    </p:spTree>
    <p:extLst>
      <p:ext uri="{BB962C8B-B14F-4D97-AF65-F5344CB8AC3E}">
        <p14:creationId xmlns:p14="http://schemas.microsoft.com/office/powerpoint/2010/main" val="129202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63735A-DA30-AD44-E84B-E9FD7C2B19F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1813D903-24FE-E6F7-E7AB-1EFDF05B9BC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2A755363-1C4A-3D31-20F5-DA41E57AFBD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E68911B-BE7E-458A-9F4C-F01AA6CF2D68}"/>
              </a:ext>
            </a:extLst>
          </p:cNvPr>
          <p:cNvSpPr>
            <a:spLocks noGrp="1"/>
          </p:cNvSpPr>
          <p:nvPr>
            <p:ph type="dt" sz="half" idx="10"/>
          </p:nvPr>
        </p:nvSpPr>
        <p:spPr>
          <a:xfrm>
            <a:off x="838200" y="6356350"/>
            <a:ext cx="2743200" cy="365125"/>
          </a:xfrm>
          <a:prstGeom prst="rect">
            <a:avLst/>
          </a:prstGeom>
        </p:spPr>
        <p:txBody>
          <a:bodyPr/>
          <a:lstStyle/>
          <a:p>
            <a:r>
              <a:rPr lang="en-US" dirty="0" smtClean="0"/>
              <a:t>AIML</a:t>
            </a:r>
            <a:endParaRPr lang="en-IN" dirty="0"/>
          </a:p>
        </p:txBody>
      </p:sp>
      <p:sp>
        <p:nvSpPr>
          <p:cNvPr id="6" name="Footer Placeholder 5">
            <a:extLst>
              <a:ext uri="{FF2B5EF4-FFF2-40B4-BE49-F238E27FC236}">
                <a16:creationId xmlns="" xmlns:a16="http://schemas.microsoft.com/office/drawing/2014/main" id="{39AE7942-2F65-D949-087A-A7DEA8CD83EA}"/>
              </a:ext>
            </a:extLst>
          </p:cNvPr>
          <p:cNvSpPr>
            <a:spLocks noGrp="1"/>
          </p:cNvSpPr>
          <p:nvPr>
            <p:ph type="ftr" sz="quarter" idx="11"/>
          </p:nvPr>
        </p:nvSpPr>
        <p:spPr>
          <a:xfrm>
            <a:off x="4038600" y="6356350"/>
            <a:ext cx="4114800" cy="365125"/>
          </a:xfrm>
          <a:prstGeom prst="rect">
            <a:avLst/>
          </a:prstGeom>
        </p:spPr>
        <p:txBody>
          <a:bodyPr/>
          <a:lstStyle/>
          <a:p>
            <a:r>
              <a:rPr lang="en-IN" dirty="0" smtClean="0"/>
              <a:t>MRU</a:t>
            </a:r>
            <a:endParaRPr lang="en-IN" dirty="0"/>
          </a:p>
        </p:txBody>
      </p:sp>
      <p:sp>
        <p:nvSpPr>
          <p:cNvPr id="7" name="Slide Number Placeholder 6">
            <a:extLst>
              <a:ext uri="{FF2B5EF4-FFF2-40B4-BE49-F238E27FC236}">
                <a16:creationId xmlns="" xmlns:a16="http://schemas.microsoft.com/office/drawing/2014/main" id="{EDF67B16-D356-24B6-91BF-7AFDF3C58218}"/>
              </a:ext>
            </a:extLst>
          </p:cNvPr>
          <p:cNvSpPr>
            <a:spLocks noGrp="1"/>
          </p:cNvSpPr>
          <p:nvPr>
            <p:ph type="sldNum" sz="quarter" idx="12"/>
          </p:nvPr>
        </p:nvSpPr>
        <p:spPr>
          <a:xfrm>
            <a:off x="8610600" y="6356350"/>
            <a:ext cx="2743200" cy="365125"/>
          </a:xfrm>
          <a:prstGeom prst="rect">
            <a:avLst/>
          </a:prstGeom>
        </p:spPr>
        <p:txBody>
          <a:bodyPr/>
          <a:lstStyle/>
          <a:p>
            <a:fld id="{84C32304-0A3C-4E62-8D49-8FEF9A68EE11}" type="slidenum">
              <a:rPr lang="en-IN" smtClean="0"/>
              <a:pPr/>
              <a:t>‹#›</a:t>
            </a:fld>
            <a:endParaRPr lang="en-IN"/>
          </a:p>
        </p:txBody>
      </p:sp>
    </p:spTree>
    <p:extLst>
      <p:ext uri="{BB962C8B-B14F-4D97-AF65-F5344CB8AC3E}">
        <p14:creationId xmlns:p14="http://schemas.microsoft.com/office/powerpoint/2010/main" val="372023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93D796-FFCD-B996-7652-6224187364A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9D8FC840-F02D-05F1-4593-A8101A867982}"/>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AF1EE031-5480-F3F7-8D81-8C19AE8593B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17498EB-3A2C-BEEB-E83C-BC31AF478D52}"/>
              </a:ext>
            </a:extLst>
          </p:cNvPr>
          <p:cNvSpPr>
            <a:spLocks noGrp="1"/>
          </p:cNvSpPr>
          <p:nvPr>
            <p:ph type="dt" sz="half" idx="10"/>
          </p:nvPr>
        </p:nvSpPr>
        <p:spPr>
          <a:xfrm>
            <a:off x="838200" y="6356350"/>
            <a:ext cx="2743200" cy="365125"/>
          </a:xfrm>
          <a:prstGeom prst="rect">
            <a:avLst/>
          </a:prstGeom>
        </p:spPr>
        <p:txBody>
          <a:bodyPr/>
          <a:lstStyle/>
          <a:p>
            <a:r>
              <a:rPr lang="en-US" dirty="0" smtClean="0"/>
              <a:t>AIML</a:t>
            </a:r>
            <a:endParaRPr lang="en-IN" dirty="0"/>
          </a:p>
        </p:txBody>
      </p:sp>
      <p:sp>
        <p:nvSpPr>
          <p:cNvPr id="6" name="Footer Placeholder 5">
            <a:extLst>
              <a:ext uri="{FF2B5EF4-FFF2-40B4-BE49-F238E27FC236}">
                <a16:creationId xmlns="" xmlns:a16="http://schemas.microsoft.com/office/drawing/2014/main" id="{616FCE77-E5D7-0B12-DC63-6F71C63F01F4}"/>
              </a:ext>
            </a:extLst>
          </p:cNvPr>
          <p:cNvSpPr>
            <a:spLocks noGrp="1"/>
          </p:cNvSpPr>
          <p:nvPr>
            <p:ph type="ftr" sz="quarter" idx="11"/>
          </p:nvPr>
        </p:nvSpPr>
        <p:spPr>
          <a:xfrm>
            <a:off x="4038600" y="6356350"/>
            <a:ext cx="4114800" cy="365125"/>
          </a:xfrm>
          <a:prstGeom prst="rect">
            <a:avLst/>
          </a:prstGeom>
        </p:spPr>
        <p:txBody>
          <a:bodyPr/>
          <a:lstStyle/>
          <a:p>
            <a:r>
              <a:rPr lang="en-IN" dirty="0" smtClean="0"/>
              <a:t>MRU</a:t>
            </a:r>
            <a:endParaRPr lang="en-IN" dirty="0"/>
          </a:p>
        </p:txBody>
      </p:sp>
      <p:sp>
        <p:nvSpPr>
          <p:cNvPr id="7" name="Slide Number Placeholder 6">
            <a:extLst>
              <a:ext uri="{FF2B5EF4-FFF2-40B4-BE49-F238E27FC236}">
                <a16:creationId xmlns="" xmlns:a16="http://schemas.microsoft.com/office/drawing/2014/main" id="{F276FC4F-C244-A653-3E44-72F88103AB10}"/>
              </a:ext>
            </a:extLst>
          </p:cNvPr>
          <p:cNvSpPr>
            <a:spLocks noGrp="1"/>
          </p:cNvSpPr>
          <p:nvPr>
            <p:ph type="sldNum" sz="quarter" idx="12"/>
          </p:nvPr>
        </p:nvSpPr>
        <p:spPr>
          <a:xfrm>
            <a:off x="8610600" y="6356350"/>
            <a:ext cx="2743200" cy="365125"/>
          </a:xfrm>
          <a:prstGeom prst="rect">
            <a:avLst/>
          </a:prstGeom>
        </p:spPr>
        <p:txBody>
          <a:bodyPr/>
          <a:lstStyle/>
          <a:p>
            <a:fld id="{84C32304-0A3C-4E62-8D49-8FEF9A68EE11}" type="slidenum">
              <a:rPr lang="en-IN" smtClean="0"/>
              <a:pPr/>
              <a:t>‹#›</a:t>
            </a:fld>
            <a:endParaRPr lang="en-IN"/>
          </a:p>
        </p:txBody>
      </p:sp>
    </p:spTree>
    <p:extLst>
      <p:ext uri="{BB962C8B-B14F-4D97-AF65-F5344CB8AC3E}">
        <p14:creationId xmlns:p14="http://schemas.microsoft.com/office/powerpoint/2010/main" val="3333424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l="88000" b="85000"/>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5555608A-E82C-E218-979A-371D52269930}"/>
              </a:ext>
            </a:extLst>
          </p:cNvPr>
          <p:cNvGrpSpPr/>
          <p:nvPr userDrawn="1"/>
        </p:nvGrpSpPr>
        <p:grpSpPr>
          <a:xfrm>
            <a:off x="0" y="67627"/>
            <a:ext cx="10840720" cy="249498"/>
            <a:chOff x="0" y="67627"/>
            <a:chExt cx="10840720" cy="249498"/>
          </a:xfrm>
        </p:grpSpPr>
        <p:sp>
          <p:nvSpPr>
            <p:cNvPr id="8" name="Rectangle 7">
              <a:extLst>
                <a:ext uri="{FF2B5EF4-FFF2-40B4-BE49-F238E27FC236}">
                  <a16:creationId xmlns="" xmlns:a16="http://schemas.microsoft.com/office/drawing/2014/main" id="{328AD9C2-5204-7173-1AB1-46BBECB46E2E}"/>
                </a:ext>
              </a:extLst>
            </p:cNvPr>
            <p:cNvSpPr/>
            <p:nvPr/>
          </p:nvSpPr>
          <p:spPr>
            <a:xfrm>
              <a:off x="0" y="69907"/>
              <a:ext cx="1557230" cy="245053"/>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9" name="Rectangle 8">
              <a:extLst>
                <a:ext uri="{FF2B5EF4-FFF2-40B4-BE49-F238E27FC236}">
                  <a16:creationId xmlns="" xmlns:a16="http://schemas.microsoft.com/office/drawing/2014/main" id="{69E80D30-EC31-6BC5-BF96-B90F9AD373A3}"/>
                </a:ext>
              </a:extLst>
            </p:cNvPr>
            <p:cNvSpPr/>
            <p:nvPr/>
          </p:nvSpPr>
          <p:spPr>
            <a:xfrm>
              <a:off x="1557230" y="68769"/>
              <a:ext cx="6169029" cy="2439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0" name="Rectangle 9">
              <a:extLst>
                <a:ext uri="{FF2B5EF4-FFF2-40B4-BE49-F238E27FC236}">
                  <a16:creationId xmlns="" xmlns:a16="http://schemas.microsoft.com/office/drawing/2014/main" id="{BBB3FA75-0EE8-561C-D95A-F57D9314D76F}"/>
                </a:ext>
              </a:extLst>
            </p:cNvPr>
            <p:cNvSpPr/>
            <p:nvPr/>
          </p:nvSpPr>
          <p:spPr>
            <a:xfrm>
              <a:off x="9283490" y="67627"/>
              <a:ext cx="1557230" cy="245053"/>
            </a:xfrm>
            <a:prstGeom prst="rect">
              <a:avLst/>
            </a:prstGeom>
            <a:solidFill>
              <a:schemeClr val="accent2">
                <a:lumMod val="40000"/>
                <a:lumOff val="6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1" name="Rectangle 10">
              <a:extLst>
                <a:ext uri="{FF2B5EF4-FFF2-40B4-BE49-F238E27FC236}">
                  <a16:creationId xmlns="" xmlns:a16="http://schemas.microsoft.com/office/drawing/2014/main" id="{25FA9EDB-42C4-1046-A562-22043C733C59}"/>
                </a:ext>
              </a:extLst>
            </p:cNvPr>
            <p:cNvSpPr/>
            <p:nvPr/>
          </p:nvSpPr>
          <p:spPr>
            <a:xfrm>
              <a:off x="7726259" y="73211"/>
              <a:ext cx="1557230" cy="24391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grpSp>
        <p:nvGrpSpPr>
          <p:cNvPr id="12" name="Group 11">
            <a:extLst>
              <a:ext uri="{FF2B5EF4-FFF2-40B4-BE49-F238E27FC236}">
                <a16:creationId xmlns="" xmlns:a16="http://schemas.microsoft.com/office/drawing/2014/main" id="{E2ACA7B4-F11C-F4C5-B8B5-03896B6B9FD8}"/>
              </a:ext>
            </a:extLst>
          </p:cNvPr>
          <p:cNvGrpSpPr/>
          <p:nvPr userDrawn="1"/>
        </p:nvGrpSpPr>
        <p:grpSpPr>
          <a:xfrm>
            <a:off x="1188720" y="6683633"/>
            <a:ext cx="10840720" cy="45719"/>
            <a:chOff x="0" y="67627"/>
            <a:chExt cx="10840720" cy="249498"/>
          </a:xfrm>
        </p:grpSpPr>
        <p:sp>
          <p:nvSpPr>
            <p:cNvPr id="13" name="Rectangle 12">
              <a:extLst>
                <a:ext uri="{FF2B5EF4-FFF2-40B4-BE49-F238E27FC236}">
                  <a16:creationId xmlns="" xmlns:a16="http://schemas.microsoft.com/office/drawing/2014/main" id="{0CF33816-180B-C782-5AEB-FE66E56C7A5B}"/>
                </a:ext>
              </a:extLst>
            </p:cNvPr>
            <p:cNvSpPr/>
            <p:nvPr userDrawn="1"/>
          </p:nvSpPr>
          <p:spPr>
            <a:xfrm>
              <a:off x="0" y="69907"/>
              <a:ext cx="1557230" cy="245053"/>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4" name="Rectangle 13">
              <a:extLst>
                <a:ext uri="{FF2B5EF4-FFF2-40B4-BE49-F238E27FC236}">
                  <a16:creationId xmlns="" xmlns:a16="http://schemas.microsoft.com/office/drawing/2014/main" id="{F119D7B1-5C7A-056E-AA43-5CD7FBFAA1A8}"/>
                </a:ext>
              </a:extLst>
            </p:cNvPr>
            <p:cNvSpPr/>
            <p:nvPr userDrawn="1"/>
          </p:nvSpPr>
          <p:spPr>
            <a:xfrm>
              <a:off x="1557230" y="68769"/>
              <a:ext cx="6169029" cy="2439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5" name="Rectangle 14">
              <a:extLst>
                <a:ext uri="{FF2B5EF4-FFF2-40B4-BE49-F238E27FC236}">
                  <a16:creationId xmlns="" xmlns:a16="http://schemas.microsoft.com/office/drawing/2014/main" id="{E9FFF886-35DB-17A9-2046-72798121D977}"/>
                </a:ext>
              </a:extLst>
            </p:cNvPr>
            <p:cNvSpPr/>
            <p:nvPr userDrawn="1"/>
          </p:nvSpPr>
          <p:spPr>
            <a:xfrm>
              <a:off x="9283490" y="67627"/>
              <a:ext cx="1557230" cy="245053"/>
            </a:xfrm>
            <a:prstGeom prst="rect">
              <a:avLst/>
            </a:prstGeom>
            <a:solidFill>
              <a:schemeClr val="accent2">
                <a:lumMod val="40000"/>
                <a:lumOff val="6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6" name="Rectangle 15">
              <a:extLst>
                <a:ext uri="{FF2B5EF4-FFF2-40B4-BE49-F238E27FC236}">
                  <a16:creationId xmlns="" xmlns:a16="http://schemas.microsoft.com/office/drawing/2014/main" id="{1ED88A49-ACD4-9737-64D6-0F4AE5BB9583}"/>
                </a:ext>
              </a:extLst>
            </p:cNvPr>
            <p:cNvSpPr/>
            <p:nvPr userDrawn="1"/>
          </p:nvSpPr>
          <p:spPr>
            <a:xfrm>
              <a:off x="7726259" y="73211"/>
              <a:ext cx="1557230" cy="24391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grpSp>
        <p:nvGrpSpPr>
          <p:cNvPr id="17" name="Group 16">
            <a:extLst>
              <a:ext uri="{FF2B5EF4-FFF2-40B4-BE49-F238E27FC236}">
                <a16:creationId xmlns="" xmlns:a16="http://schemas.microsoft.com/office/drawing/2014/main" id="{5561E93A-F5B1-17D9-A2FD-122E75788CED}"/>
              </a:ext>
            </a:extLst>
          </p:cNvPr>
          <p:cNvGrpSpPr/>
          <p:nvPr userDrawn="1"/>
        </p:nvGrpSpPr>
        <p:grpSpPr>
          <a:xfrm>
            <a:off x="0" y="67627"/>
            <a:ext cx="10840720" cy="249498"/>
            <a:chOff x="0" y="67627"/>
            <a:chExt cx="10840720" cy="249498"/>
          </a:xfrm>
        </p:grpSpPr>
        <p:sp>
          <p:nvSpPr>
            <p:cNvPr id="18" name="Rectangle 17">
              <a:extLst>
                <a:ext uri="{FF2B5EF4-FFF2-40B4-BE49-F238E27FC236}">
                  <a16:creationId xmlns="" xmlns:a16="http://schemas.microsoft.com/office/drawing/2014/main" id="{93DAB6D0-971C-B0D9-BD56-D1FF6179A101}"/>
                </a:ext>
              </a:extLst>
            </p:cNvPr>
            <p:cNvSpPr/>
            <p:nvPr userDrawn="1"/>
          </p:nvSpPr>
          <p:spPr>
            <a:xfrm>
              <a:off x="0" y="69907"/>
              <a:ext cx="1557230" cy="245053"/>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9" name="Rectangle 18">
              <a:extLst>
                <a:ext uri="{FF2B5EF4-FFF2-40B4-BE49-F238E27FC236}">
                  <a16:creationId xmlns="" xmlns:a16="http://schemas.microsoft.com/office/drawing/2014/main" id="{B29950FC-DACC-401A-1DBB-D98A7E6C70F9}"/>
                </a:ext>
              </a:extLst>
            </p:cNvPr>
            <p:cNvSpPr/>
            <p:nvPr userDrawn="1"/>
          </p:nvSpPr>
          <p:spPr>
            <a:xfrm>
              <a:off x="1557230" y="68769"/>
              <a:ext cx="6169029" cy="2439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20" name="Rectangle 19">
              <a:extLst>
                <a:ext uri="{FF2B5EF4-FFF2-40B4-BE49-F238E27FC236}">
                  <a16:creationId xmlns="" xmlns:a16="http://schemas.microsoft.com/office/drawing/2014/main" id="{DEA46D3E-D35A-849B-26D3-93A012F5AD37}"/>
                </a:ext>
              </a:extLst>
            </p:cNvPr>
            <p:cNvSpPr/>
            <p:nvPr userDrawn="1"/>
          </p:nvSpPr>
          <p:spPr>
            <a:xfrm>
              <a:off x="9283490" y="67627"/>
              <a:ext cx="1557230" cy="245053"/>
            </a:xfrm>
            <a:prstGeom prst="rect">
              <a:avLst/>
            </a:prstGeom>
            <a:solidFill>
              <a:schemeClr val="accent2">
                <a:lumMod val="40000"/>
                <a:lumOff val="6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21" name="Rectangle 20">
              <a:extLst>
                <a:ext uri="{FF2B5EF4-FFF2-40B4-BE49-F238E27FC236}">
                  <a16:creationId xmlns="" xmlns:a16="http://schemas.microsoft.com/office/drawing/2014/main" id="{0412C5F0-1A1F-1493-83A7-C04A30F7E081}"/>
                </a:ext>
              </a:extLst>
            </p:cNvPr>
            <p:cNvSpPr/>
            <p:nvPr userDrawn="1"/>
          </p:nvSpPr>
          <p:spPr>
            <a:xfrm>
              <a:off x="7726259" y="73211"/>
              <a:ext cx="1557230" cy="24391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spTree>
    <p:extLst>
      <p:ext uri="{BB962C8B-B14F-4D97-AF65-F5344CB8AC3E}">
        <p14:creationId xmlns:p14="http://schemas.microsoft.com/office/powerpoint/2010/main" val="194671731"/>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D94AF26F-9458-8BA1-FB55-C2F0572C0F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8A8C471-43AE-A12B-237A-7E88CC7DD9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4E3E102B-318D-4EA4-4F13-2A3758A0E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804A89-56CB-44E3-AA0D-5635B4E81B78}" type="datetimeFigureOut">
              <a:rPr lang="en-IN" smtClean="0"/>
              <a:pPr/>
              <a:t>14-08-2023</a:t>
            </a:fld>
            <a:endParaRPr lang="en-IN"/>
          </a:p>
        </p:txBody>
      </p:sp>
      <p:sp>
        <p:nvSpPr>
          <p:cNvPr id="5" name="Footer Placeholder 4">
            <a:extLst>
              <a:ext uri="{FF2B5EF4-FFF2-40B4-BE49-F238E27FC236}">
                <a16:creationId xmlns="" xmlns:a16="http://schemas.microsoft.com/office/drawing/2014/main" id="{A4715AF7-22DE-6E3F-A47F-6D1D94BB30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E5137720-1839-645E-0FBE-66CC5CB75C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D3178-9087-489E-92D6-E31C04B249D2}" type="slidenum">
              <a:rPr lang="en-IN" smtClean="0"/>
              <a:pPr/>
              <a:t>‹#›</a:t>
            </a:fld>
            <a:endParaRPr lang="en-IN"/>
          </a:p>
        </p:txBody>
      </p:sp>
      <p:grpSp>
        <p:nvGrpSpPr>
          <p:cNvPr id="7" name="Group 6">
            <a:extLst>
              <a:ext uri="{FF2B5EF4-FFF2-40B4-BE49-F238E27FC236}">
                <a16:creationId xmlns="" xmlns:a16="http://schemas.microsoft.com/office/drawing/2014/main" id="{6F9F294C-7119-481D-778E-8D869F6BF56F}"/>
              </a:ext>
            </a:extLst>
          </p:cNvPr>
          <p:cNvGrpSpPr/>
          <p:nvPr userDrawn="1"/>
        </p:nvGrpSpPr>
        <p:grpSpPr>
          <a:xfrm>
            <a:off x="0" y="67627"/>
            <a:ext cx="10840720" cy="249498"/>
            <a:chOff x="0" y="67627"/>
            <a:chExt cx="10840720" cy="249498"/>
          </a:xfrm>
        </p:grpSpPr>
        <p:sp>
          <p:nvSpPr>
            <p:cNvPr id="8" name="Rectangle 7">
              <a:extLst>
                <a:ext uri="{FF2B5EF4-FFF2-40B4-BE49-F238E27FC236}">
                  <a16:creationId xmlns="" xmlns:a16="http://schemas.microsoft.com/office/drawing/2014/main" id="{A0D84308-C63C-132F-0A53-30C27550D8E6}"/>
                </a:ext>
              </a:extLst>
            </p:cNvPr>
            <p:cNvSpPr/>
            <p:nvPr/>
          </p:nvSpPr>
          <p:spPr>
            <a:xfrm>
              <a:off x="0" y="69907"/>
              <a:ext cx="1557230" cy="245053"/>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9" name="Rectangle 8">
              <a:extLst>
                <a:ext uri="{FF2B5EF4-FFF2-40B4-BE49-F238E27FC236}">
                  <a16:creationId xmlns="" xmlns:a16="http://schemas.microsoft.com/office/drawing/2014/main" id="{BD7128E4-A2B9-E8F4-7807-CFF7FE2DCE63}"/>
                </a:ext>
              </a:extLst>
            </p:cNvPr>
            <p:cNvSpPr/>
            <p:nvPr/>
          </p:nvSpPr>
          <p:spPr>
            <a:xfrm>
              <a:off x="1557230" y="68769"/>
              <a:ext cx="6169029" cy="2439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0" name="Rectangle 9">
              <a:extLst>
                <a:ext uri="{FF2B5EF4-FFF2-40B4-BE49-F238E27FC236}">
                  <a16:creationId xmlns="" xmlns:a16="http://schemas.microsoft.com/office/drawing/2014/main" id="{BBD26F60-B6B0-5DA6-A379-62740DABA129}"/>
                </a:ext>
              </a:extLst>
            </p:cNvPr>
            <p:cNvSpPr/>
            <p:nvPr/>
          </p:nvSpPr>
          <p:spPr>
            <a:xfrm>
              <a:off x="9283490" y="67627"/>
              <a:ext cx="1557230" cy="245053"/>
            </a:xfrm>
            <a:prstGeom prst="rect">
              <a:avLst/>
            </a:prstGeom>
            <a:solidFill>
              <a:schemeClr val="accent2">
                <a:lumMod val="40000"/>
                <a:lumOff val="6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1" name="Rectangle 10">
              <a:extLst>
                <a:ext uri="{FF2B5EF4-FFF2-40B4-BE49-F238E27FC236}">
                  <a16:creationId xmlns="" xmlns:a16="http://schemas.microsoft.com/office/drawing/2014/main" id="{52004D63-2B81-D6E0-2899-53A2B6C9FE5B}"/>
                </a:ext>
              </a:extLst>
            </p:cNvPr>
            <p:cNvSpPr/>
            <p:nvPr/>
          </p:nvSpPr>
          <p:spPr>
            <a:xfrm>
              <a:off x="7726259" y="73211"/>
              <a:ext cx="1557230" cy="24391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grpSp>
        <p:nvGrpSpPr>
          <p:cNvPr id="12" name="Group 11">
            <a:extLst>
              <a:ext uri="{FF2B5EF4-FFF2-40B4-BE49-F238E27FC236}">
                <a16:creationId xmlns="" xmlns:a16="http://schemas.microsoft.com/office/drawing/2014/main" id="{72C5BA4C-73DC-18F7-6B8F-E9468D72C704}"/>
              </a:ext>
            </a:extLst>
          </p:cNvPr>
          <p:cNvGrpSpPr/>
          <p:nvPr userDrawn="1"/>
        </p:nvGrpSpPr>
        <p:grpSpPr>
          <a:xfrm>
            <a:off x="1188720" y="6683633"/>
            <a:ext cx="10840720" cy="45719"/>
            <a:chOff x="0" y="67627"/>
            <a:chExt cx="10840720" cy="249498"/>
          </a:xfrm>
        </p:grpSpPr>
        <p:sp>
          <p:nvSpPr>
            <p:cNvPr id="13" name="Rectangle 12">
              <a:extLst>
                <a:ext uri="{FF2B5EF4-FFF2-40B4-BE49-F238E27FC236}">
                  <a16:creationId xmlns="" xmlns:a16="http://schemas.microsoft.com/office/drawing/2014/main" id="{27FCEAEE-1632-7463-9B99-3B222CEE6DAC}"/>
                </a:ext>
              </a:extLst>
            </p:cNvPr>
            <p:cNvSpPr/>
            <p:nvPr userDrawn="1"/>
          </p:nvSpPr>
          <p:spPr>
            <a:xfrm>
              <a:off x="0" y="69907"/>
              <a:ext cx="1557230" cy="245053"/>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4" name="Rectangle 13">
              <a:extLst>
                <a:ext uri="{FF2B5EF4-FFF2-40B4-BE49-F238E27FC236}">
                  <a16:creationId xmlns="" xmlns:a16="http://schemas.microsoft.com/office/drawing/2014/main" id="{9DCED9F1-E79B-3281-7AAC-B8B9A5036618}"/>
                </a:ext>
              </a:extLst>
            </p:cNvPr>
            <p:cNvSpPr/>
            <p:nvPr userDrawn="1"/>
          </p:nvSpPr>
          <p:spPr>
            <a:xfrm>
              <a:off x="1557230" y="68769"/>
              <a:ext cx="6169029" cy="2439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5" name="Rectangle 14">
              <a:extLst>
                <a:ext uri="{FF2B5EF4-FFF2-40B4-BE49-F238E27FC236}">
                  <a16:creationId xmlns="" xmlns:a16="http://schemas.microsoft.com/office/drawing/2014/main" id="{CAFF36CA-48FB-5643-6B04-23E189905325}"/>
                </a:ext>
              </a:extLst>
            </p:cNvPr>
            <p:cNvSpPr/>
            <p:nvPr userDrawn="1"/>
          </p:nvSpPr>
          <p:spPr>
            <a:xfrm>
              <a:off x="9283490" y="67627"/>
              <a:ext cx="1557230" cy="245053"/>
            </a:xfrm>
            <a:prstGeom prst="rect">
              <a:avLst/>
            </a:prstGeom>
            <a:solidFill>
              <a:schemeClr val="accent2">
                <a:lumMod val="40000"/>
                <a:lumOff val="6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6" name="Rectangle 15">
              <a:extLst>
                <a:ext uri="{FF2B5EF4-FFF2-40B4-BE49-F238E27FC236}">
                  <a16:creationId xmlns="" xmlns:a16="http://schemas.microsoft.com/office/drawing/2014/main" id="{9646D4A9-9C06-6CDF-61A9-0F6717DF38A3}"/>
                </a:ext>
              </a:extLst>
            </p:cNvPr>
            <p:cNvSpPr/>
            <p:nvPr userDrawn="1"/>
          </p:nvSpPr>
          <p:spPr>
            <a:xfrm>
              <a:off x="7726259" y="73211"/>
              <a:ext cx="1557230" cy="24391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grpSp>
        <p:nvGrpSpPr>
          <p:cNvPr id="17" name="Group 16">
            <a:extLst>
              <a:ext uri="{FF2B5EF4-FFF2-40B4-BE49-F238E27FC236}">
                <a16:creationId xmlns="" xmlns:a16="http://schemas.microsoft.com/office/drawing/2014/main" id="{63D58F2B-1F66-9376-AFF8-72332DD97127}"/>
              </a:ext>
            </a:extLst>
          </p:cNvPr>
          <p:cNvGrpSpPr/>
          <p:nvPr userDrawn="1"/>
        </p:nvGrpSpPr>
        <p:grpSpPr>
          <a:xfrm>
            <a:off x="0" y="67627"/>
            <a:ext cx="10840720" cy="249498"/>
            <a:chOff x="0" y="67627"/>
            <a:chExt cx="10840720" cy="249498"/>
          </a:xfrm>
        </p:grpSpPr>
        <p:sp>
          <p:nvSpPr>
            <p:cNvPr id="18" name="Rectangle 17">
              <a:extLst>
                <a:ext uri="{FF2B5EF4-FFF2-40B4-BE49-F238E27FC236}">
                  <a16:creationId xmlns="" xmlns:a16="http://schemas.microsoft.com/office/drawing/2014/main" id="{5F66C2F3-C93A-CEA8-BEA9-1F20FF12B355}"/>
                </a:ext>
              </a:extLst>
            </p:cNvPr>
            <p:cNvSpPr/>
            <p:nvPr userDrawn="1"/>
          </p:nvSpPr>
          <p:spPr>
            <a:xfrm>
              <a:off x="0" y="69907"/>
              <a:ext cx="1557230" cy="245053"/>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9" name="Rectangle 18">
              <a:extLst>
                <a:ext uri="{FF2B5EF4-FFF2-40B4-BE49-F238E27FC236}">
                  <a16:creationId xmlns="" xmlns:a16="http://schemas.microsoft.com/office/drawing/2014/main" id="{EE69FB5A-DD61-D47C-1B4F-8D369564FD74}"/>
                </a:ext>
              </a:extLst>
            </p:cNvPr>
            <p:cNvSpPr/>
            <p:nvPr userDrawn="1"/>
          </p:nvSpPr>
          <p:spPr>
            <a:xfrm>
              <a:off x="1557230" y="68769"/>
              <a:ext cx="6169029" cy="2439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20" name="Rectangle 19">
              <a:extLst>
                <a:ext uri="{FF2B5EF4-FFF2-40B4-BE49-F238E27FC236}">
                  <a16:creationId xmlns="" xmlns:a16="http://schemas.microsoft.com/office/drawing/2014/main" id="{52C19831-2ADB-119C-1B3E-1D882CD56040}"/>
                </a:ext>
              </a:extLst>
            </p:cNvPr>
            <p:cNvSpPr/>
            <p:nvPr userDrawn="1"/>
          </p:nvSpPr>
          <p:spPr>
            <a:xfrm>
              <a:off x="9283490" y="67627"/>
              <a:ext cx="1557230" cy="245053"/>
            </a:xfrm>
            <a:prstGeom prst="rect">
              <a:avLst/>
            </a:prstGeom>
            <a:solidFill>
              <a:schemeClr val="accent2">
                <a:lumMod val="40000"/>
                <a:lumOff val="6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21" name="Rectangle 20">
              <a:extLst>
                <a:ext uri="{FF2B5EF4-FFF2-40B4-BE49-F238E27FC236}">
                  <a16:creationId xmlns="" xmlns:a16="http://schemas.microsoft.com/office/drawing/2014/main" id="{8B00A025-4163-C7BA-A7F6-2281972AD9CD}"/>
                </a:ext>
              </a:extLst>
            </p:cNvPr>
            <p:cNvSpPr/>
            <p:nvPr userDrawn="1"/>
          </p:nvSpPr>
          <p:spPr>
            <a:xfrm>
              <a:off x="7726259" y="73211"/>
              <a:ext cx="1557230" cy="24391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spTree>
    <p:extLst>
      <p:ext uri="{BB962C8B-B14F-4D97-AF65-F5344CB8AC3E}">
        <p14:creationId xmlns:p14="http://schemas.microsoft.com/office/powerpoint/2010/main" val="1257878752"/>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19.xml"/><Relationship Id="rId4" Type="http://schemas.openxmlformats.org/officeDocument/2006/relationships/image" Target="../media/image36.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891;p13">
            <a:extLst>
              <a:ext uri="{FF2B5EF4-FFF2-40B4-BE49-F238E27FC236}">
                <a16:creationId xmlns="" xmlns:a16="http://schemas.microsoft.com/office/drawing/2014/main" id="{85DE0CEC-8114-12B8-DB5F-FA58DEC0C247}"/>
              </a:ext>
            </a:extLst>
          </p:cNvPr>
          <p:cNvSpPr txBox="1">
            <a:spLocks/>
          </p:cNvSpPr>
          <p:nvPr/>
        </p:nvSpPr>
        <p:spPr>
          <a:xfrm>
            <a:off x="1389772" y="1977597"/>
            <a:ext cx="9519394" cy="3296512"/>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sz="9600" b="1" dirty="0"/>
              <a:t>OOSE</a:t>
            </a:r>
            <a:br>
              <a:rPr lang="en-IN" sz="9600" b="1" dirty="0"/>
            </a:br>
            <a:r>
              <a:rPr lang="en-IN" sz="9600" b="1" dirty="0"/>
              <a:t>UNIT-1</a:t>
            </a:r>
          </a:p>
        </p:txBody>
      </p:sp>
      <p:sp>
        <p:nvSpPr>
          <p:cNvPr id="16" name="Date Placeholder 15">
            <a:extLst>
              <a:ext uri="{FF2B5EF4-FFF2-40B4-BE49-F238E27FC236}">
                <a16:creationId xmlns="" xmlns:a16="http://schemas.microsoft.com/office/drawing/2014/main" id="{D9D96129-ABE8-9C47-BCC7-5A1C06110DF9}"/>
              </a:ext>
            </a:extLst>
          </p:cNvPr>
          <p:cNvSpPr>
            <a:spLocks noGrp="1"/>
          </p:cNvSpPr>
          <p:nvPr>
            <p:ph type="dt" sz="half" idx="10"/>
          </p:nvPr>
        </p:nvSpPr>
        <p:spPr/>
        <p:txBody>
          <a:bodyPr/>
          <a:lstStyle/>
          <a:p>
            <a:r>
              <a:rPr lang="en-US" dirty="0" smtClean="0"/>
              <a:t>AIML</a:t>
            </a:r>
            <a:endParaRPr lang="en-IN" dirty="0"/>
          </a:p>
        </p:txBody>
      </p:sp>
      <p:sp>
        <p:nvSpPr>
          <p:cNvPr id="17" name="Footer Placeholder 16">
            <a:extLst>
              <a:ext uri="{FF2B5EF4-FFF2-40B4-BE49-F238E27FC236}">
                <a16:creationId xmlns="" xmlns:a16="http://schemas.microsoft.com/office/drawing/2014/main" id="{425B575F-8E68-C875-E792-7A27D827392D}"/>
              </a:ext>
            </a:extLst>
          </p:cNvPr>
          <p:cNvSpPr>
            <a:spLocks noGrp="1"/>
          </p:cNvSpPr>
          <p:nvPr>
            <p:ph type="ftr" sz="quarter" idx="11"/>
          </p:nvPr>
        </p:nvSpPr>
        <p:spPr/>
        <p:txBody>
          <a:bodyPr/>
          <a:lstStyle/>
          <a:p>
            <a:r>
              <a:rPr lang="en-US" dirty="0" smtClean="0"/>
              <a:t>MRU</a:t>
            </a:r>
            <a:endParaRPr lang="en-IN" dirty="0"/>
          </a:p>
        </p:txBody>
      </p:sp>
      <p:sp>
        <p:nvSpPr>
          <p:cNvPr id="18" name="Slide Number Placeholder 17">
            <a:extLst>
              <a:ext uri="{FF2B5EF4-FFF2-40B4-BE49-F238E27FC236}">
                <a16:creationId xmlns="" xmlns:a16="http://schemas.microsoft.com/office/drawing/2014/main" id="{5B11C2AF-E96F-240B-6F1E-76C65458BA2B}"/>
              </a:ext>
            </a:extLst>
          </p:cNvPr>
          <p:cNvSpPr>
            <a:spLocks noGrp="1"/>
          </p:cNvSpPr>
          <p:nvPr>
            <p:ph type="sldNum" sz="quarter" idx="12"/>
          </p:nvPr>
        </p:nvSpPr>
        <p:spPr/>
        <p:txBody>
          <a:bodyPr/>
          <a:lstStyle/>
          <a:p>
            <a:fld id="{84C32304-0A3C-4E62-8D49-8FEF9A68EE11}" type="slidenum">
              <a:rPr lang="en-IN" smtClean="0"/>
              <a:pPr/>
              <a:t>1</a:t>
            </a:fld>
            <a:endParaRPr lang="en-IN"/>
          </a:p>
        </p:txBody>
      </p:sp>
    </p:spTree>
    <p:extLst>
      <p:ext uri="{BB962C8B-B14F-4D97-AF65-F5344CB8AC3E}">
        <p14:creationId xmlns:p14="http://schemas.microsoft.com/office/powerpoint/2010/main" val="36507179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 xmlns:a16="http://schemas.microsoft.com/office/drawing/2014/main" id="{2F19FDE9-8F7F-90A2-4147-AAD7A0604218}"/>
              </a:ext>
            </a:extLst>
          </p:cNvPr>
          <p:cNvSpPr>
            <a:spLocks noGrp="1"/>
          </p:cNvSpPr>
          <p:nvPr>
            <p:ph type="dt" sz="half" idx="10"/>
          </p:nvPr>
        </p:nvSpPr>
        <p:spPr/>
        <p:txBody>
          <a:bodyPr/>
          <a:lstStyle/>
          <a:p>
            <a:r>
              <a:rPr lang="en-US" dirty="0" smtClean="0"/>
              <a:t>AIML</a:t>
            </a:r>
            <a:endParaRPr lang="en-IN" dirty="0"/>
          </a:p>
        </p:txBody>
      </p:sp>
      <p:sp>
        <p:nvSpPr>
          <p:cNvPr id="7" name="Footer Placeholder 6">
            <a:extLst>
              <a:ext uri="{FF2B5EF4-FFF2-40B4-BE49-F238E27FC236}">
                <a16:creationId xmlns="" xmlns:a16="http://schemas.microsoft.com/office/drawing/2014/main" id="{6B7254A6-CAE8-7DAB-27B3-0B6F0B0F6802}"/>
              </a:ext>
            </a:extLst>
          </p:cNvPr>
          <p:cNvSpPr>
            <a:spLocks noGrp="1"/>
          </p:cNvSpPr>
          <p:nvPr>
            <p:ph type="ftr" sz="quarter" idx="11"/>
          </p:nvPr>
        </p:nvSpPr>
        <p:spPr/>
        <p:txBody>
          <a:bodyPr/>
          <a:lstStyle/>
          <a:p>
            <a:r>
              <a:rPr lang="en-IN" dirty="0" smtClean="0"/>
              <a:t>MRU</a:t>
            </a:r>
            <a:endParaRPr lang="en-IN" dirty="0"/>
          </a:p>
        </p:txBody>
      </p:sp>
      <p:sp>
        <p:nvSpPr>
          <p:cNvPr id="9" name="Slide Number Placeholder 8">
            <a:extLst>
              <a:ext uri="{FF2B5EF4-FFF2-40B4-BE49-F238E27FC236}">
                <a16:creationId xmlns="" xmlns:a16="http://schemas.microsoft.com/office/drawing/2014/main" id="{91640795-511B-37A2-30E2-016D70032E55}"/>
              </a:ext>
            </a:extLst>
          </p:cNvPr>
          <p:cNvSpPr>
            <a:spLocks noGrp="1"/>
          </p:cNvSpPr>
          <p:nvPr>
            <p:ph type="sldNum" sz="quarter" idx="12"/>
          </p:nvPr>
        </p:nvSpPr>
        <p:spPr/>
        <p:txBody>
          <a:bodyPr/>
          <a:lstStyle/>
          <a:p>
            <a:fld id="{84C32304-0A3C-4E62-8D49-8FEF9A68EE11}" type="slidenum">
              <a:rPr lang="en-IN" smtClean="0"/>
              <a:pPr/>
              <a:t>10</a:t>
            </a:fld>
            <a:endParaRPr lang="en-IN"/>
          </a:p>
        </p:txBody>
      </p:sp>
      <p:sp>
        <p:nvSpPr>
          <p:cNvPr id="5" name="Title 4">
            <a:extLst>
              <a:ext uri="{FF2B5EF4-FFF2-40B4-BE49-F238E27FC236}">
                <a16:creationId xmlns="" xmlns:a16="http://schemas.microsoft.com/office/drawing/2014/main" id="{4B2C5984-21A5-85DD-E04D-E307ABFB467C}"/>
              </a:ext>
            </a:extLst>
          </p:cNvPr>
          <p:cNvSpPr>
            <a:spLocks noGrp="1"/>
          </p:cNvSpPr>
          <p:nvPr>
            <p:ph type="title" idx="4294967295"/>
          </p:nvPr>
        </p:nvSpPr>
        <p:spPr>
          <a:xfrm>
            <a:off x="326572" y="530453"/>
            <a:ext cx="10515600" cy="1325562"/>
          </a:xfrm>
          <a:prstGeom prst="rect">
            <a:avLst/>
          </a:prstGeom>
        </p:spPr>
        <p:txBody>
          <a:bodyPr/>
          <a:lstStyle/>
          <a:p>
            <a:r>
              <a:rPr lang="en-IN" b="1" u="sng" dirty="0"/>
              <a:t>Software Myths</a:t>
            </a:r>
          </a:p>
        </p:txBody>
      </p:sp>
      <p:sp>
        <p:nvSpPr>
          <p:cNvPr id="8" name="TextBox 7">
            <a:extLst>
              <a:ext uri="{FF2B5EF4-FFF2-40B4-BE49-F238E27FC236}">
                <a16:creationId xmlns="" xmlns:a16="http://schemas.microsoft.com/office/drawing/2014/main" id="{F0BB9824-69F0-617C-16AB-FCDB0100362B}"/>
              </a:ext>
            </a:extLst>
          </p:cNvPr>
          <p:cNvSpPr txBox="1"/>
          <p:nvPr/>
        </p:nvSpPr>
        <p:spPr>
          <a:xfrm>
            <a:off x="633723" y="1566749"/>
            <a:ext cx="5636450" cy="4524315"/>
          </a:xfrm>
          <a:prstGeom prst="rect">
            <a:avLst/>
          </a:prstGeom>
          <a:noFill/>
        </p:spPr>
        <p:txBody>
          <a:bodyPr wrap="square">
            <a:spAutoFit/>
          </a:bodyPr>
          <a:lstStyle/>
          <a:p>
            <a:r>
              <a:rPr lang="en-US" sz="3600" dirty="0"/>
              <a:t>Myths are created when there is </a:t>
            </a:r>
            <a:r>
              <a:rPr lang="en-US" sz="3600" dirty="0">
                <a:solidFill>
                  <a:srgbClr val="FF0000"/>
                </a:solidFill>
              </a:rPr>
              <a:t>no meaningful or logical information </a:t>
            </a:r>
            <a:r>
              <a:rPr lang="en-US" sz="3600" dirty="0"/>
              <a:t>is available or the people do not have correct knowledge about the software or software development.</a:t>
            </a:r>
          </a:p>
          <a:p>
            <a:endParaRPr lang="en-US" sz="3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767" y="1937885"/>
            <a:ext cx="3829050" cy="226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05076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7183D3F4-CADA-5E15-3C73-E3CCC9C9E882}"/>
              </a:ext>
            </a:extLst>
          </p:cNvPr>
          <p:cNvPicPr>
            <a:picLocks noChangeAspect="1"/>
          </p:cNvPicPr>
          <p:nvPr/>
        </p:nvPicPr>
        <p:blipFill rotWithShape="1">
          <a:blip r:embed="rId2"/>
          <a:srcRect l="17254" r="16084"/>
          <a:stretch/>
        </p:blipFill>
        <p:spPr>
          <a:xfrm>
            <a:off x="553453" y="453885"/>
            <a:ext cx="10164278" cy="5902465"/>
          </a:xfrm>
          <a:prstGeom prst="rect">
            <a:avLst/>
          </a:prstGeom>
        </p:spPr>
      </p:pic>
      <p:sp>
        <p:nvSpPr>
          <p:cNvPr id="2" name="Date Placeholder 1">
            <a:extLst>
              <a:ext uri="{FF2B5EF4-FFF2-40B4-BE49-F238E27FC236}">
                <a16:creationId xmlns="" xmlns:a16="http://schemas.microsoft.com/office/drawing/2014/main" id="{0F5288F2-7E8B-6D2C-B3EB-B9E72536A287}"/>
              </a:ext>
            </a:extLst>
          </p:cNvPr>
          <p:cNvSpPr>
            <a:spLocks noGrp="1"/>
          </p:cNvSpPr>
          <p:nvPr>
            <p:ph type="dt" sz="half" idx="10"/>
          </p:nvPr>
        </p:nvSpPr>
        <p:spPr/>
        <p:txBody>
          <a:bodyPr/>
          <a:lstStyle/>
          <a:p>
            <a:r>
              <a:rPr lang="en-US" dirty="0" smtClean="0"/>
              <a:t>AIML</a:t>
            </a:r>
            <a:endParaRPr lang="en-IN" dirty="0"/>
          </a:p>
        </p:txBody>
      </p:sp>
      <p:sp>
        <p:nvSpPr>
          <p:cNvPr id="7" name="Footer Placeholder 6">
            <a:extLst>
              <a:ext uri="{FF2B5EF4-FFF2-40B4-BE49-F238E27FC236}">
                <a16:creationId xmlns="" xmlns:a16="http://schemas.microsoft.com/office/drawing/2014/main" id="{0BBD8DF1-D4DF-1CC1-A2A4-00CC1EA3A18F}"/>
              </a:ext>
            </a:extLst>
          </p:cNvPr>
          <p:cNvSpPr>
            <a:spLocks noGrp="1"/>
          </p:cNvSpPr>
          <p:nvPr>
            <p:ph type="ftr" sz="quarter" idx="11"/>
          </p:nvPr>
        </p:nvSpPr>
        <p:spPr/>
        <p:txBody>
          <a:bodyPr/>
          <a:lstStyle/>
          <a:p>
            <a:r>
              <a:rPr lang="en-IN" dirty="0" smtClean="0"/>
              <a:t>MRU</a:t>
            </a:r>
            <a:endParaRPr lang="en-IN" dirty="0"/>
          </a:p>
        </p:txBody>
      </p:sp>
      <p:sp>
        <p:nvSpPr>
          <p:cNvPr id="8" name="Slide Number Placeholder 7">
            <a:extLst>
              <a:ext uri="{FF2B5EF4-FFF2-40B4-BE49-F238E27FC236}">
                <a16:creationId xmlns="" xmlns:a16="http://schemas.microsoft.com/office/drawing/2014/main" id="{BFD980A7-2B45-D209-D2E4-646C2589F443}"/>
              </a:ext>
            </a:extLst>
          </p:cNvPr>
          <p:cNvSpPr>
            <a:spLocks noGrp="1"/>
          </p:cNvSpPr>
          <p:nvPr>
            <p:ph type="sldNum" sz="quarter" idx="12"/>
          </p:nvPr>
        </p:nvSpPr>
        <p:spPr/>
        <p:txBody>
          <a:bodyPr/>
          <a:lstStyle/>
          <a:p>
            <a:fld id="{84C32304-0A3C-4E62-8D49-8FEF9A68EE11}" type="slidenum">
              <a:rPr lang="en-IN" smtClean="0"/>
              <a:pPr/>
              <a:t>11</a:t>
            </a:fld>
            <a:endParaRPr lang="en-IN"/>
          </a:p>
        </p:txBody>
      </p:sp>
    </p:spTree>
    <p:extLst>
      <p:ext uri="{BB962C8B-B14F-4D97-AF65-F5344CB8AC3E}">
        <p14:creationId xmlns:p14="http://schemas.microsoft.com/office/powerpoint/2010/main" val="40123181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41F92C6-3617-580D-67B5-7373D44D29BF}"/>
              </a:ext>
            </a:extLst>
          </p:cNvPr>
          <p:cNvPicPr>
            <a:picLocks noChangeAspect="1"/>
          </p:cNvPicPr>
          <p:nvPr/>
        </p:nvPicPr>
        <p:blipFill>
          <a:blip r:embed="rId2"/>
          <a:stretch>
            <a:fillRect/>
          </a:stretch>
        </p:blipFill>
        <p:spPr>
          <a:xfrm>
            <a:off x="1185455" y="813443"/>
            <a:ext cx="9175024" cy="5300156"/>
          </a:xfrm>
          <a:prstGeom prst="rect">
            <a:avLst/>
          </a:prstGeom>
        </p:spPr>
      </p:pic>
      <p:sp>
        <p:nvSpPr>
          <p:cNvPr id="2" name="Date Placeholder 1">
            <a:extLst>
              <a:ext uri="{FF2B5EF4-FFF2-40B4-BE49-F238E27FC236}">
                <a16:creationId xmlns="" xmlns:a16="http://schemas.microsoft.com/office/drawing/2014/main" id="{25F2C9B2-FDC1-3D55-67CE-ED04FA7EF947}"/>
              </a:ext>
            </a:extLst>
          </p:cNvPr>
          <p:cNvSpPr>
            <a:spLocks noGrp="1"/>
          </p:cNvSpPr>
          <p:nvPr>
            <p:ph type="dt" sz="half" idx="10"/>
          </p:nvPr>
        </p:nvSpPr>
        <p:spPr/>
        <p:txBody>
          <a:bodyPr/>
          <a:lstStyle/>
          <a:p>
            <a:r>
              <a:rPr lang="en-US" dirty="0" smtClean="0"/>
              <a:t>AIML</a:t>
            </a:r>
            <a:endParaRPr lang="en-IN" dirty="0"/>
          </a:p>
        </p:txBody>
      </p:sp>
      <p:sp>
        <p:nvSpPr>
          <p:cNvPr id="7" name="Footer Placeholder 6">
            <a:extLst>
              <a:ext uri="{FF2B5EF4-FFF2-40B4-BE49-F238E27FC236}">
                <a16:creationId xmlns="" xmlns:a16="http://schemas.microsoft.com/office/drawing/2014/main" id="{8F2B5952-82A0-3207-6090-1AC60883DF31}"/>
              </a:ext>
            </a:extLst>
          </p:cNvPr>
          <p:cNvSpPr>
            <a:spLocks noGrp="1"/>
          </p:cNvSpPr>
          <p:nvPr>
            <p:ph type="ftr" sz="quarter" idx="11"/>
          </p:nvPr>
        </p:nvSpPr>
        <p:spPr/>
        <p:txBody>
          <a:bodyPr/>
          <a:lstStyle/>
          <a:p>
            <a:r>
              <a:rPr lang="en-IN" dirty="0" smtClean="0"/>
              <a:t>MRU</a:t>
            </a:r>
            <a:endParaRPr lang="en-IN" dirty="0"/>
          </a:p>
        </p:txBody>
      </p:sp>
      <p:sp>
        <p:nvSpPr>
          <p:cNvPr id="8" name="Slide Number Placeholder 7">
            <a:extLst>
              <a:ext uri="{FF2B5EF4-FFF2-40B4-BE49-F238E27FC236}">
                <a16:creationId xmlns="" xmlns:a16="http://schemas.microsoft.com/office/drawing/2014/main" id="{7FE42C22-4029-F905-D2FD-A7977FC582F6}"/>
              </a:ext>
            </a:extLst>
          </p:cNvPr>
          <p:cNvSpPr>
            <a:spLocks noGrp="1"/>
          </p:cNvSpPr>
          <p:nvPr>
            <p:ph type="sldNum" sz="quarter" idx="12"/>
          </p:nvPr>
        </p:nvSpPr>
        <p:spPr/>
        <p:txBody>
          <a:bodyPr/>
          <a:lstStyle/>
          <a:p>
            <a:fld id="{84C32304-0A3C-4E62-8D49-8FEF9A68EE11}" type="slidenum">
              <a:rPr lang="en-IN" smtClean="0"/>
              <a:pPr/>
              <a:t>12</a:t>
            </a:fld>
            <a:endParaRPr lang="en-IN"/>
          </a:p>
        </p:txBody>
      </p:sp>
    </p:spTree>
    <p:extLst>
      <p:ext uri="{BB962C8B-B14F-4D97-AF65-F5344CB8AC3E}">
        <p14:creationId xmlns:p14="http://schemas.microsoft.com/office/powerpoint/2010/main" val="90634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E39C2901-BA1C-2AC7-C6EF-CC8ABC2DE4BE}"/>
              </a:ext>
            </a:extLst>
          </p:cNvPr>
          <p:cNvSpPr txBox="1"/>
          <p:nvPr/>
        </p:nvSpPr>
        <p:spPr>
          <a:xfrm>
            <a:off x="626443" y="1129356"/>
            <a:ext cx="10336731" cy="461665"/>
          </a:xfrm>
          <a:prstGeom prst="rect">
            <a:avLst/>
          </a:prstGeom>
          <a:noFill/>
        </p:spPr>
        <p:txBody>
          <a:bodyPr wrap="square">
            <a:spAutoFit/>
          </a:bodyPr>
          <a:lstStyle/>
          <a:p>
            <a:pPr>
              <a:defRPr/>
            </a:pPr>
            <a:r>
              <a:rPr lang="en-US" sz="2400" dirty="0">
                <a:solidFill>
                  <a:prstClr val="black"/>
                </a:solidFill>
                <a:latin typeface="Calibri" panose="020F0502020204030204"/>
              </a:rPr>
              <a:t>There are three types of software myths that are given as follows:</a:t>
            </a:r>
            <a:endParaRPr lang="en-IN" sz="2400" dirty="0">
              <a:solidFill>
                <a:prstClr val="black"/>
              </a:solidFill>
              <a:latin typeface="Calibri" panose="020F0502020204030204"/>
            </a:endParaRPr>
          </a:p>
        </p:txBody>
      </p:sp>
      <p:pic>
        <p:nvPicPr>
          <p:cNvPr id="8" name="Picture 7">
            <a:extLst>
              <a:ext uri="{FF2B5EF4-FFF2-40B4-BE49-F238E27FC236}">
                <a16:creationId xmlns="" xmlns:a16="http://schemas.microsoft.com/office/drawing/2014/main" id="{E266FBAB-C86C-A4DB-4AAF-9F083FA9304B}"/>
              </a:ext>
            </a:extLst>
          </p:cNvPr>
          <p:cNvPicPr>
            <a:picLocks noChangeAspect="1"/>
          </p:cNvPicPr>
          <p:nvPr/>
        </p:nvPicPr>
        <p:blipFill>
          <a:blip r:embed="rId2"/>
          <a:stretch>
            <a:fillRect/>
          </a:stretch>
        </p:blipFill>
        <p:spPr>
          <a:xfrm>
            <a:off x="880420" y="1816468"/>
            <a:ext cx="10431160" cy="4035692"/>
          </a:xfrm>
          <a:prstGeom prst="rect">
            <a:avLst/>
          </a:prstGeom>
        </p:spPr>
      </p:pic>
      <p:sp>
        <p:nvSpPr>
          <p:cNvPr id="2" name="Date Placeholder 1">
            <a:extLst>
              <a:ext uri="{FF2B5EF4-FFF2-40B4-BE49-F238E27FC236}">
                <a16:creationId xmlns="" xmlns:a16="http://schemas.microsoft.com/office/drawing/2014/main" id="{5BA5F947-617B-A79B-66E0-2DE0663B9170}"/>
              </a:ext>
            </a:extLst>
          </p:cNvPr>
          <p:cNvSpPr>
            <a:spLocks noGrp="1"/>
          </p:cNvSpPr>
          <p:nvPr>
            <p:ph type="dt" sz="half" idx="10"/>
          </p:nvPr>
        </p:nvSpPr>
        <p:spPr/>
        <p:txBody>
          <a:bodyPr/>
          <a:lstStyle/>
          <a:p>
            <a:r>
              <a:rPr lang="en-US" dirty="0" smtClean="0"/>
              <a:t>AIML</a:t>
            </a:r>
            <a:endParaRPr lang="en-IN" dirty="0"/>
          </a:p>
        </p:txBody>
      </p:sp>
      <p:sp>
        <p:nvSpPr>
          <p:cNvPr id="6" name="Footer Placeholder 5">
            <a:extLst>
              <a:ext uri="{FF2B5EF4-FFF2-40B4-BE49-F238E27FC236}">
                <a16:creationId xmlns="" xmlns:a16="http://schemas.microsoft.com/office/drawing/2014/main" id="{E47791BE-2797-C418-2F16-2332C9E23F31}"/>
              </a:ext>
            </a:extLst>
          </p:cNvPr>
          <p:cNvSpPr>
            <a:spLocks noGrp="1"/>
          </p:cNvSpPr>
          <p:nvPr>
            <p:ph type="ftr" sz="quarter" idx="11"/>
          </p:nvPr>
        </p:nvSpPr>
        <p:spPr/>
        <p:txBody>
          <a:bodyPr/>
          <a:lstStyle/>
          <a:p>
            <a:r>
              <a:rPr lang="en-IN" dirty="0" smtClean="0"/>
              <a:t>MRU</a:t>
            </a:r>
            <a:endParaRPr lang="en-IN" dirty="0"/>
          </a:p>
        </p:txBody>
      </p:sp>
      <p:sp>
        <p:nvSpPr>
          <p:cNvPr id="9" name="Slide Number Placeholder 8">
            <a:extLst>
              <a:ext uri="{FF2B5EF4-FFF2-40B4-BE49-F238E27FC236}">
                <a16:creationId xmlns="" xmlns:a16="http://schemas.microsoft.com/office/drawing/2014/main" id="{19018A8B-3D28-1916-0E68-A6C143945EA2}"/>
              </a:ext>
            </a:extLst>
          </p:cNvPr>
          <p:cNvSpPr>
            <a:spLocks noGrp="1"/>
          </p:cNvSpPr>
          <p:nvPr>
            <p:ph type="sldNum" sz="quarter" idx="12"/>
          </p:nvPr>
        </p:nvSpPr>
        <p:spPr/>
        <p:txBody>
          <a:bodyPr/>
          <a:lstStyle/>
          <a:p>
            <a:fld id="{84C32304-0A3C-4E62-8D49-8FEF9A68EE11}" type="slidenum">
              <a:rPr lang="en-IN" smtClean="0"/>
              <a:pPr/>
              <a:t>13</a:t>
            </a:fld>
            <a:endParaRPr lang="en-IN"/>
          </a:p>
        </p:txBody>
      </p:sp>
    </p:spTree>
    <p:extLst>
      <p:ext uri="{BB962C8B-B14F-4D97-AF65-F5344CB8AC3E}">
        <p14:creationId xmlns:p14="http://schemas.microsoft.com/office/powerpoint/2010/main" val="7239950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1482CB0-A9C3-939D-C26C-6FF0E65CAF90}"/>
              </a:ext>
            </a:extLst>
          </p:cNvPr>
          <p:cNvSpPr>
            <a:spLocks noGrp="1"/>
          </p:cNvSpPr>
          <p:nvPr>
            <p:ph type="dt" sz="half" idx="10"/>
          </p:nvPr>
        </p:nvSpPr>
        <p:spPr/>
        <p:txBody>
          <a:bodyPr/>
          <a:lstStyle/>
          <a:p>
            <a:r>
              <a:rPr lang="en-US" dirty="0" smtClean="0"/>
              <a:t>AIML</a:t>
            </a:r>
            <a:endParaRPr lang="en-IN" dirty="0"/>
          </a:p>
        </p:txBody>
      </p:sp>
      <p:sp>
        <p:nvSpPr>
          <p:cNvPr id="3" name="Footer Placeholder 2">
            <a:extLst>
              <a:ext uri="{FF2B5EF4-FFF2-40B4-BE49-F238E27FC236}">
                <a16:creationId xmlns="" xmlns:a16="http://schemas.microsoft.com/office/drawing/2014/main" id="{8FCF984E-7C44-7BDD-E255-53582310F281}"/>
              </a:ext>
            </a:extLst>
          </p:cNvPr>
          <p:cNvSpPr>
            <a:spLocks noGrp="1"/>
          </p:cNvSpPr>
          <p:nvPr>
            <p:ph type="ftr" sz="quarter" idx="11"/>
          </p:nvPr>
        </p:nvSpPr>
        <p:spPr/>
        <p:txBody>
          <a:bodyPr/>
          <a:lstStyle/>
          <a:p>
            <a:r>
              <a:rPr lang="en-IN" dirty="0" smtClean="0"/>
              <a:t>MRU</a:t>
            </a:r>
            <a:endParaRPr lang="en-IN" dirty="0"/>
          </a:p>
        </p:txBody>
      </p:sp>
      <p:sp>
        <p:nvSpPr>
          <p:cNvPr id="4" name="Slide Number Placeholder 3">
            <a:extLst>
              <a:ext uri="{FF2B5EF4-FFF2-40B4-BE49-F238E27FC236}">
                <a16:creationId xmlns="" xmlns:a16="http://schemas.microsoft.com/office/drawing/2014/main" id="{D74921B8-7C63-FB09-0863-C0EB1A74ACAB}"/>
              </a:ext>
            </a:extLst>
          </p:cNvPr>
          <p:cNvSpPr>
            <a:spLocks noGrp="1"/>
          </p:cNvSpPr>
          <p:nvPr>
            <p:ph type="sldNum" sz="quarter" idx="12"/>
          </p:nvPr>
        </p:nvSpPr>
        <p:spPr/>
        <p:txBody>
          <a:bodyPr/>
          <a:lstStyle/>
          <a:p>
            <a:fld id="{84C32304-0A3C-4E62-8D49-8FEF9A68EE11}" type="slidenum">
              <a:rPr lang="en-IN" smtClean="0"/>
              <a:pPr/>
              <a:t>14</a:t>
            </a:fld>
            <a:endParaRPr lang="en-IN"/>
          </a:p>
        </p:txBody>
      </p:sp>
      <p:graphicFrame>
        <p:nvGraphicFramePr>
          <p:cNvPr id="5" name="Table 5">
            <a:extLst>
              <a:ext uri="{FF2B5EF4-FFF2-40B4-BE49-F238E27FC236}">
                <a16:creationId xmlns="" xmlns:a16="http://schemas.microsoft.com/office/drawing/2014/main" id="{13551CBB-A91C-7367-1F1C-A25E482BC90A}"/>
              </a:ext>
            </a:extLst>
          </p:cNvPr>
          <p:cNvGraphicFramePr>
            <a:graphicFrameLocks noGrp="1"/>
          </p:cNvGraphicFramePr>
          <p:nvPr>
            <p:extLst>
              <p:ext uri="{D42A27DB-BD31-4B8C-83A1-F6EECF244321}">
                <p14:modId xmlns:p14="http://schemas.microsoft.com/office/powerpoint/2010/main" val="3868368191"/>
              </p:ext>
            </p:extLst>
          </p:nvPr>
        </p:nvGraphicFramePr>
        <p:xfrm>
          <a:off x="466825" y="693961"/>
          <a:ext cx="10854089" cy="5470078"/>
        </p:xfrm>
        <a:graphic>
          <a:graphicData uri="http://schemas.openxmlformats.org/drawingml/2006/table">
            <a:tbl>
              <a:tblPr firstRow="1" bandRow="1">
                <a:tableStyleId>{46F890A9-2807-4EBB-B81D-B2AA78EC7F39}</a:tableStyleId>
              </a:tblPr>
              <a:tblGrid>
                <a:gridCol w="797982">
                  <a:extLst>
                    <a:ext uri="{9D8B030D-6E8A-4147-A177-3AD203B41FA5}">
                      <a16:colId xmlns="" xmlns:a16="http://schemas.microsoft.com/office/drawing/2014/main" val="1977023528"/>
                    </a:ext>
                  </a:extLst>
                </a:gridCol>
                <a:gridCol w="3129309">
                  <a:extLst>
                    <a:ext uri="{9D8B030D-6E8A-4147-A177-3AD203B41FA5}">
                      <a16:colId xmlns="" xmlns:a16="http://schemas.microsoft.com/office/drawing/2014/main" val="2320687464"/>
                    </a:ext>
                  </a:extLst>
                </a:gridCol>
                <a:gridCol w="6926798">
                  <a:extLst>
                    <a:ext uri="{9D8B030D-6E8A-4147-A177-3AD203B41FA5}">
                      <a16:colId xmlns="" xmlns:a16="http://schemas.microsoft.com/office/drawing/2014/main" val="2001969109"/>
                    </a:ext>
                  </a:extLst>
                </a:gridCol>
              </a:tblGrid>
              <a:tr h="837118">
                <a:tc rowSpan="5">
                  <a:txBody>
                    <a:bodyPr/>
                    <a:lstStyle/>
                    <a:p>
                      <a:pPr algn="ctr"/>
                      <a:r>
                        <a:rPr lang="en-IN" sz="2400" b="1" dirty="0"/>
                        <a:t>MANAGEMENT MYTHS</a:t>
                      </a:r>
                    </a:p>
                  </a:txBody>
                  <a:tcPr marL="100584" marR="100584" vert="wordArt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800" dirty="0"/>
                        <a:t>MYTHS</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800" dirty="0"/>
                        <a:t>REALITY</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281237068"/>
                  </a:ext>
                </a:extLst>
              </a:tr>
              <a:tr h="1790579">
                <a:tc vMerge="1">
                  <a:txBody>
                    <a:bodyPr/>
                    <a:lstStyle/>
                    <a:p>
                      <a:endParaRPr lang="en-IN" dirty="0"/>
                    </a:p>
                  </a:txBody>
                  <a:tcPr/>
                </a:tc>
                <a:tc>
                  <a:txBody>
                    <a:bodyPr/>
                    <a:lstStyle/>
                    <a:p>
                      <a:r>
                        <a:rPr lang="en-US" sz="2000" dirty="0"/>
                        <a:t>Books full of standards and procedures are enough</a:t>
                      </a:r>
                      <a:endParaRPr lang="en-IN" sz="2000" dirty="0"/>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Books may exist but </a:t>
                      </a:r>
                    </a:p>
                    <a:p>
                      <a:pPr marL="285750" indent="-285750">
                        <a:buFont typeface="Arial" panose="020B0604020202020204" pitchFamily="34" charset="0"/>
                        <a:buChar char="•"/>
                      </a:pPr>
                      <a:r>
                        <a:rPr lang="en-IN" sz="2000" dirty="0"/>
                        <a:t> Are they used?</a:t>
                      </a:r>
                    </a:p>
                    <a:p>
                      <a:pPr marL="285750" indent="-285750">
                        <a:buFont typeface="Arial" panose="020B0604020202020204" pitchFamily="34" charset="0"/>
                        <a:buChar char="•"/>
                      </a:pPr>
                      <a:r>
                        <a:rPr lang="en-IN" sz="2000" dirty="0"/>
                        <a:t>Software practitioners are aware?</a:t>
                      </a:r>
                    </a:p>
                    <a:p>
                      <a:pPr marL="285750" indent="-285750">
                        <a:buFont typeface="Arial" panose="020B0604020202020204" pitchFamily="34" charset="0"/>
                        <a:buChar char="•"/>
                      </a:pPr>
                      <a:r>
                        <a:rPr lang="en-IN" sz="2000" dirty="0"/>
                        <a:t>Reflect modern software engineering practice?</a:t>
                      </a:r>
                    </a:p>
                    <a:p>
                      <a:pPr marL="285750" indent="-285750">
                        <a:buFont typeface="Arial" panose="020B0604020202020204" pitchFamily="34" charset="0"/>
                        <a:buChar char="•"/>
                      </a:pPr>
                      <a:r>
                        <a:rPr lang="en-IN" sz="2000" dirty="0"/>
                        <a:t>Is it complete?</a:t>
                      </a:r>
                    </a:p>
                    <a:p>
                      <a:pPr marL="285750" indent="-285750">
                        <a:buFont typeface="Arial" panose="020B0604020202020204" pitchFamily="34" charset="0"/>
                        <a:buChar char="•"/>
                      </a:pPr>
                      <a:r>
                        <a:rPr lang="en-IN" sz="2000" dirty="0"/>
                        <a:t>Focus on quality?</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323237736"/>
                  </a:ext>
                </a:extLst>
              </a:tr>
              <a:tr h="629994">
                <a:tc vMerge="1">
                  <a:txBody>
                    <a:bodyPr/>
                    <a:lstStyle/>
                    <a:p>
                      <a:endParaRPr lang="en-IN" dirty="0"/>
                    </a:p>
                  </a:txBody>
                  <a:tcPr/>
                </a:tc>
                <a:tc>
                  <a:txBody>
                    <a:bodyPr/>
                    <a:lstStyle/>
                    <a:p>
                      <a:r>
                        <a:rPr lang="en-IN" sz="2000" dirty="0"/>
                        <a:t>Newest computers are needed</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CASE(Computer Aided Software Engineering) tools are more needed than latest hardware for software development</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243939540"/>
                  </a:ext>
                </a:extLst>
              </a:tr>
              <a:tr h="755582">
                <a:tc vMerge="1">
                  <a:txBody>
                    <a:bodyPr/>
                    <a:lstStyle/>
                    <a:p>
                      <a:endParaRPr lang="en-IN" dirty="0"/>
                    </a:p>
                  </a:txBody>
                  <a:tcPr/>
                </a:tc>
                <a:tc>
                  <a:txBody>
                    <a:bodyPr/>
                    <a:lstStyle/>
                    <a:p>
                      <a:r>
                        <a:rPr lang="en-IN" sz="2000" dirty="0"/>
                        <a:t>Add more programmers if it is behind schedule and catch up</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Adding people to a late software project makes it later</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986195550"/>
                  </a:ext>
                </a:extLst>
              </a:tr>
              <a:tr h="868087">
                <a:tc vMerge="1">
                  <a:txBody>
                    <a:bodyPr/>
                    <a:lstStyle/>
                    <a:p>
                      <a:pPr algn="ctr"/>
                      <a:endParaRPr lang="en-IN" sz="2400" b="1" dirty="0"/>
                    </a:p>
                  </a:txBody>
                  <a:tcPr marL="100584" marR="100584" vert="wordArt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Outsource the software project to a third party and relax</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Outsourcing the software project requires more monitoring and control</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889149595"/>
                  </a:ext>
                </a:extLst>
              </a:tr>
            </a:tbl>
          </a:graphicData>
        </a:graphic>
      </p:graphicFrame>
    </p:spTree>
    <p:extLst>
      <p:ext uri="{BB962C8B-B14F-4D97-AF65-F5344CB8AC3E}">
        <p14:creationId xmlns:p14="http://schemas.microsoft.com/office/powerpoint/2010/main" val="36990370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6149A63A-0040-963E-E6B5-D0DE89FF8843}"/>
              </a:ext>
            </a:extLst>
          </p:cNvPr>
          <p:cNvSpPr>
            <a:spLocks noGrp="1"/>
          </p:cNvSpPr>
          <p:nvPr>
            <p:ph type="dt" sz="half" idx="10"/>
          </p:nvPr>
        </p:nvSpPr>
        <p:spPr/>
        <p:txBody>
          <a:bodyPr/>
          <a:lstStyle/>
          <a:p>
            <a:r>
              <a:rPr lang="en-US" dirty="0" smtClean="0"/>
              <a:t>AIML</a:t>
            </a:r>
            <a:endParaRPr lang="en-IN" dirty="0"/>
          </a:p>
        </p:txBody>
      </p:sp>
      <p:sp>
        <p:nvSpPr>
          <p:cNvPr id="3" name="Footer Placeholder 2">
            <a:extLst>
              <a:ext uri="{FF2B5EF4-FFF2-40B4-BE49-F238E27FC236}">
                <a16:creationId xmlns="" xmlns:a16="http://schemas.microsoft.com/office/drawing/2014/main" id="{99F7A3B9-6A6D-6270-D837-29EEA0986633}"/>
              </a:ext>
            </a:extLst>
          </p:cNvPr>
          <p:cNvSpPr>
            <a:spLocks noGrp="1"/>
          </p:cNvSpPr>
          <p:nvPr>
            <p:ph type="ftr" sz="quarter" idx="11"/>
          </p:nvPr>
        </p:nvSpPr>
        <p:spPr/>
        <p:txBody>
          <a:bodyPr/>
          <a:lstStyle/>
          <a:p>
            <a:r>
              <a:rPr lang="en-IN" dirty="0" smtClean="0"/>
              <a:t>MRU</a:t>
            </a:r>
            <a:endParaRPr lang="en-IN" dirty="0"/>
          </a:p>
        </p:txBody>
      </p:sp>
      <p:sp>
        <p:nvSpPr>
          <p:cNvPr id="4" name="Slide Number Placeholder 3">
            <a:extLst>
              <a:ext uri="{FF2B5EF4-FFF2-40B4-BE49-F238E27FC236}">
                <a16:creationId xmlns="" xmlns:a16="http://schemas.microsoft.com/office/drawing/2014/main" id="{603908A7-AC4C-E539-FC98-CD32D18D8689}"/>
              </a:ext>
            </a:extLst>
          </p:cNvPr>
          <p:cNvSpPr>
            <a:spLocks noGrp="1"/>
          </p:cNvSpPr>
          <p:nvPr>
            <p:ph type="sldNum" sz="quarter" idx="12"/>
          </p:nvPr>
        </p:nvSpPr>
        <p:spPr/>
        <p:txBody>
          <a:bodyPr/>
          <a:lstStyle/>
          <a:p>
            <a:fld id="{84C32304-0A3C-4E62-8D49-8FEF9A68EE11}" type="slidenum">
              <a:rPr lang="en-IN" smtClean="0"/>
              <a:pPr/>
              <a:t>15</a:t>
            </a:fld>
            <a:endParaRPr lang="en-IN"/>
          </a:p>
        </p:txBody>
      </p:sp>
      <p:graphicFrame>
        <p:nvGraphicFramePr>
          <p:cNvPr id="7" name="Table 5">
            <a:extLst>
              <a:ext uri="{FF2B5EF4-FFF2-40B4-BE49-F238E27FC236}">
                <a16:creationId xmlns="" xmlns:a16="http://schemas.microsoft.com/office/drawing/2014/main" id="{E5410E87-0671-9EE2-3205-8A1E4ECE74B4}"/>
              </a:ext>
            </a:extLst>
          </p:cNvPr>
          <p:cNvGraphicFramePr>
            <a:graphicFrameLocks noGrp="1"/>
          </p:cNvGraphicFramePr>
          <p:nvPr>
            <p:extLst>
              <p:ext uri="{D42A27DB-BD31-4B8C-83A1-F6EECF244321}">
                <p14:modId xmlns:p14="http://schemas.microsoft.com/office/powerpoint/2010/main" val="2168600566"/>
              </p:ext>
            </p:extLst>
          </p:nvPr>
        </p:nvGraphicFramePr>
        <p:xfrm>
          <a:off x="667350" y="1080574"/>
          <a:ext cx="11046595" cy="4887089"/>
        </p:xfrm>
        <a:graphic>
          <a:graphicData uri="http://schemas.openxmlformats.org/drawingml/2006/table">
            <a:tbl>
              <a:tblPr firstRow="1" bandRow="1">
                <a:tableStyleId>{91EBBBCC-DAD2-459C-BE2E-F6DE35CF9A28}</a:tableStyleId>
              </a:tblPr>
              <a:tblGrid>
                <a:gridCol w="893770">
                  <a:extLst>
                    <a:ext uri="{9D8B030D-6E8A-4147-A177-3AD203B41FA5}">
                      <a16:colId xmlns="" xmlns:a16="http://schemas.microsoft.com/office/drawing/2014/main" val="1977023528"/>
                    </a:ext>
                  </a:extLst>
                </a:gridCol>
                <a:gridCol w="3504948">
                  <a:extLst>
                    <a:ext uri="{9D8B030D-6E8A-4147-A177-3AD203B41FA5}">
                      <a16:colId xmlns="" xmlns:a16="http://schemas.microsoft.com/office/drawing/2014/main" val="2320687464"/>
                    </a:ext>
                  </a:extLst>
                </a:gridCol>
                <a:gridCol w="6647877">
                  <a:extLst>
                    <a:ext uri="{9D8B030D-6E8A-4147-A177-3AD203B41FA5}">
                      <a16:colId xmlns="" xmlns:a16="http://schemas.microsoft.com/office/drawing/2014/main" val="2001969109"/>
                    </a:ext>
                  </a:extLst>
                </a:gridCol>
              </a:tblGrid>
              <a:tr h="1163527">
                <a:tc rowSpan="3">
                  <a:txBody>
                    <a:bodyPr/>
                    <a:lstStyle/>
                    <a:p>
                      <a:pPr algn="ctr"/>
                      <a:r>
                        <a:rPr lang="en-IN" sz="2400" b="1" dirty="0"/>
                        <a:t>CUSTOMER</a:t>
                      </a:r>
                    </a:p>
                    <a:p>
                      <a:pPr algn="ctr"/>
                      <a:r>
                        <a:rPr lang="en-IN" sz="2400" b="1" dirty="0"/>
                        <a:t>MYTHS</a:t>
                      </a:r>
                    </a:p>
                  </a:txBody>
                  <a:tcPr marL="100584" marR="100584" vert="wordArt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3600" dirty="0"/>
                        <a:t>MYTHS</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3600" dirty="0"/>
                        <a:t>REALITY</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281237068"/>
                  </a:ext>
                </a:extLst>
              </a:tr>
              <a:tr h="1890167">
                <a:tc vMerge="1">
                  <a:txBody>
                    <a:bodyPr/>
                    <a:lstStyle/>
                    <a:p>
                      <a:endParaRPr lang="en-IN" dirty="0"/>
                    </a:p>
                  </a:txBody>
                  <a:tcPr/>
                </a:tc>
                <a:tc>
                  <a:txBody>
                    <a:bodyPr/>
                    <a:lstStyle/>
                    <a:p>
                      <a:r>
                        <a:rPr lang="en-IN" sz="2800" dirty="0"/>
                        <a:t>A general objective statement is enough</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800" dirty="0"/>
                        <a:t>Poor definition of objectives causes failures. So a formal description of domain is essential</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323237736"/>
                  </a:ext>
                </a:extLst>
              </a:tr>
              <a:tr h="1833395">
                <a:tc vMerge="1">
                  <a:txBody>
                    <a:bodyPr/>
                    <a:lstStyle/>
                    <a:p>
                      <a:endParaRPr lang="en-IN" dirty="0"/>
                    </a:p>
                  </a:txBody>
                  <a:tcPr/>
                </a:tc>
                <a:tc>
                  <a:txBody>
                    <a:bodyPr/>
                    <a:lstStyle/>
                    <a:p>
                      <a:r>
                        <a:rPr lang="en-IN" sz="2800" dirty="0"/>
                        <a:t>Changes in the software are easily accommodated since software is flexible.</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800" dirty="0"/>
                        <a:t>Impact of change varies with the time </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243939540"/>
                  </a:ext>
                </a:extLst>
              </a:tr>
            </a:tbl>
          </a:graphicData>
        </a:graphic>
      </p:graphicFrame>
    </p:spTree>
    <p:extLst>
      <p:ext uri="{BB962C8B-B14F-4D97-AF65-F5344CB8AC3E}">
        <p14:creationId xmlns:p14="http://schemas.microsoft.com/office/powerpoint/2010/main" val="19188680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613ED872-5204-B1F5-282E-CCF93CDD2345}"/>
              </a:ext>
            </a:extLst>
          </p:cNvPr>
          <p:cNvSpPr>
            <a:spLocks noGrp="1"/>
          </p:cNvSpPr>
          <p:nvPr>
            <p:ph type="dt" sz="half" idx="10"/>
          </p:nvPr>
        </p:nvSpPr>
        <p:spPr/>
        <p:txBody>
          <a:bodyPr/>
          <a:lstStyle/>
          <a:p>
            <a:r>
              <a:rPr lang="en-US" dirty="0" smtClean="0"/>
              <a:t>AIML</a:t>
            </a:r>
            <a:endParaRPr lang="en-IN" dirty="0"/>
          </a:p>
        </p:txBody>
      </p:sp>
      <p:sp>
        <p:nvSpPr>
          <p:cNvPr id="3" name="Footer Placeholder 2">
            <a:extLst>
              <a:ext uri="{FF2B5EF4-FFF2-40B4-BE49-F238E27FC236}">
                <a16:creationId xmlns="" xmlns:a16="http://schemas.microsoft.com/office/drawing/2014/main" id="{6F2B0015-6AAF-3C77-70F2-D61B5ECA42A5}"/>
              </a:ext>
            </a:extLst>
          </p:cNvPr>
          <p:cNvSpPr>
            <a:spLocks noGrp="1"/>
          </p:cNvSpPr>
          <p:nvPr>
            <p:ph type="ftr" sz="quarter" idx="11"/>
          </p:nvPr>
        </p:nvSpPr>
        <p:spPr/>
        <p:txBody>
          <a:bodyPr/>
          <a:lstStyle/>
          <a:p>
            <a:r>
              <a:rPr lang="en-IN" dirty="0" smtClean="0"/>
              <a:t>MRU</a:t>
            </a:r>
            <a:endParaRPr lang="en-IN" dirty="0"/>
          </a:p>
        </p:txBody>
      </p:sp>
      <p:sp>
        <p:nvSpPr>
          <p:cNvPr id="4" name="Slide Number Placeholder 3">
            <a:extLst>
              <a:ext uri="{FF2B5EF4-FFF2-40B4-BE49-F238E27FC236}">
                <a16:creationId xmlns="" xmlns:a16="http://schemas.microsoft.com/office/drawing/2014/main" id="{03B6D4B7-B6B8-AD3A-F11B-86DD15558880}"/>
              </a:ext>
            </a:extLst>
          </p:cNvPr>
          <p:cNvSpPr>
            <a:spLocks noGrp="1"/>
          </p:cNvSpPr>
          <p:nvPr>
            <p:ph type="sldNum" sz="quarter" idx="12"/>
          </p:nvPr>
        </p:nvSpPr>
        <p:spPr/>
        <p:txBody>
          <a:bodyPr/>
          <a:lstStyle/>
          <a:p>
            <a:fld id="{84C32304-0A3C-4E62-8D49-8FEF9A68EE11}" type="slidenum">
              <a:rPr lang="en-IN" smtClean="0"/>
              <a:pPr/>
              <a:t>16</a:t>
            </a:fld>
            <a:endParaRPr lang="en-IN"/>
          </a:p>
        </p:txBody>
      </p:sp>
      <p:graphicFrame>
        <p:nvGraphicFramePr>
          <p:cNvPr id="5" name="Table 5">
            <a:extLst>
              <a:ext uri="{FF2B5EF4-FFF2-40B4-BE49-F238E27FC236}">
                <a16:creationId xmlns="" xmlns:a16="http://schemas.microsoft.com/office/drawing/2014/main" id="{050E7044-3C25-6A2C-3F57-35C60932FD07}"/>
              </a:ext>
            </a:extLst>
          </p:cNvPr>
          <p:cNvGraphicFramePr>
            <a:graphicFrameLocks noGrp="1"/>
          </p:cNvGraphicFramePr>
          <p:nvPr>
            <p:extLst>
              <p:ext uri="{D42A27DB-BD31-4B8C-83A1-F6EECF244321}">
                <p14:modId xmlns:p14="http://schemas.microsoft.com/office/powerpoint/2010/main" val="1016721675"/>
              </p:ext>
            </p:extLst>
          </p:nvPr>
        </p:nvGraphicFramePr>
        <p:xfrm>
          <a:off x="580723" y="648623"/>
          <a:ext cx="10507580" cy="5560754"/>
        </p:xfrm>
        <a:graphic>
          <a:graphicData uri="http://schemas.openxmlformats.org/drawingml/2006/table">
            <a:tbl>
              <a:tblPr firstRow="1" bandRow="1">
                <a:tableStyleId>{0660B408-B3CF-4A94-85FC-2B1E0A45F4A2}</a:tableStyleId>
              </a:tblPr>
              <a:tblGrid>
                <a:gridCol w="850160">
                  <a:extLst>
                    <a:ext uri="{9D8B030D-6E8A-4147-A177-3AD203B41FA5}">
                      <a16:colId xmlns="" xmlns:a16="http://schemas.microsoft.com/office/drawing/2014/main" val="1977023528"/>
                    </a:ext>
                  </a:extLst>
                </a:gridCol>
                <a:gridCol w="3333925">
                  <a:extLst>
                    <a:ext uri="{9D8B030D-6E8A-4147-A177-3AD203B41FA5}">
                      <a16:colId xmlns="" xmlns:a16="http://schemas.microsoft.com/office/drawing/2014/main" val="2320687464"/>
                    </a:ext>
                  </a:extLst>
                </a:gridCol>
                <a:gridCol w="6323495">
                  <a:extLst>
                    <a:ext uri="{9D8B030D-6E8A-4147-A177-3AD203B41FA5}">
                      <a16:colId xmlns="" xmlns:a16="http://schemas.microsoft.com/office/drawing/2014/main" val="2001969109"/>
                    </a:ext>
                  </a:extLst>
                </a:gridCol>
              </a:tblGrid>
              <a:tr h="621686">
                <a:tc rowSpan="5">
                  <a:txBody>
                    <a:bodyPr/>
                    <a:lstStyle/>
                    <a:p>
                      <a:pPr algn="ctr"/>
                      <a:r>
                        <a:rPr lang="en-IN" sz="2400" b="1" dirty="0"/>
                        <a:t>DEVELOPERS MYTHS </a:t>
                      </a:r>
                    </a:p>
                  </a:txBody>
                  <a:tcPr marL="100584" marR="100584" vert="wordArt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800" dirty="0"/>
                        <a:t>MYTHS</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800" dirty="0"/>
                        <a:t>REALITY</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281237068"/>
                  </a:ext>
                </a:extLst>
              </a:tr>
              <a:tr h="1063587">
                <a:tc vMerge="1">
                  <a:txBody>
                    <a:bodyPr/>
                    <a:lstStyle/>
                    <a:p>
                      <a:endParaRPr lang="en-IN" dirty="0"/>
                    </a:p>
                  </a:txBody>
                  <a:tcPr/>
                </a:tc>
                <a:tc>
                  <a:txBody>
                    <a:bodyPr/>
                    <a:lstStyle/>
                    <a:p>
                      <a:r>
                        <a:rPr lang="en-IN" sz="2000" dirty="0"/>
                        <a:t>Once we write the program, our job is done</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Sooner you begin writing code, longer it takes to finish</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323237736"/>
                  </a:ext>
                </a:extLst>
              </a:tr>
              <a:tr h="1254201">
                <a:tc vMerge="1">
                  <a:txBody>
                    <a:bodyPr/>
                    <a:lstStyle/>
                    <a:p>
                      <a:endParaRPr lang="en-IN" dirty="0"/>
                    </a:p>
                  </a:txBody>
                  <a:tcPr/>
                </a:tc>
                <a:tc>
                  <a:txBody>
                    <a:bodyPr/>
                    <a:lstStyle/>
                    <a:p>
                      <a:r>
                        <a:rPr lang="en-IN" sz="2000" dirty="0"/>
                        <a:t>Until I get the program running, I have no way of assessing the quality</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Software quality assurance mechanisms should be applied at the inception of the project itself like formal technical review</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243939540"/>
                  </a:ext>
                </a:extLst>
              </a:tr>
              <a:tr h="942150">
                <a:tc vMerge="1">
                  <a:txBody>
                    <a:bodyPr/>
                    <a:lstStyle/>
                    <a:p>
                      <a:endParaRPr lang="en-IN" dirty="0"/>
                    </a:p>
                  </a:txBody>
                  <a:tcPr/>
                </a:tc>
                <a:tc>
                  <a:txBody>
                    <a:bodyPr/>
                    <a:lstStyle/>
                    <a:p>
                      <a:r>
                        <a:rPr lang="en-IN" sz="2000" dirty="0"/>
                        <a:t>The only deliverable work product for a successful project is the working program</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Working program is only the software configuration. So documentation is also more important for the successful software project</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986195550"/>
                  </a:ext>
                </a:extLst>
              </a:tr>
              <a:tr h="1082434">
                <a:tc vMerge="1">
                  <a:txBody>
                    <a:bodyPr/>
                    <a:lstStyle/>
                    <a:p>
                      <a:pPr algn="ctr"/>
                      <a:endParaRPr lang="en-IN" sz="2400" b="1" dirty="0"/>
                    </a:p>
                  </a:txBody>
                  <a:tcPr marL="100584" marR="100584" vert="wordArt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Software engineering will make unnecessary documentation that will slow down the process</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Software engineering is not about only creating documents but also about software quality </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889149595"/>
                  </a:ext>
                </a:extLst>
              </a:tr>
            </a:tbl>
          </a:graphicData>
        </a:graphic>
      </p:graphicFrame>
    </p:spTree>
    <p:extLst>
      <p:ext uri="{BB962C8B-B14F-4D97-AF65-F5344CB8AC3E}">
        <p14:creationId xmlns:p14="http://schemas.microsoft.com/office/powerpoint/2010/main" val="39647005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E7DEAB2-1507-E8DF-8E6B-35FBEB92B7B8}"/>
              </a:ext>
            </a:extLst>
          </p:cNvPr>
          <p:cNvSpPr>
            <a:spLocks noGrp="1"/>
          </p:cNvSpPr>
          <p:nvPr>
            <p:ph type="dt" sz="half" idx="10"/>
          </p:nvPr>
        </p:nvSpPr>
        <p:spPr/>
        <p:txBody>
          <a:bodyPr/>
          <a:lstStyle/>
          <a:p>
            <a:r>
              <a:rPr lang="en-US" dirty="0" smtClean="0"/>
              <a:t>AIML</a:t>
            </a:r>
            <a:endParaRPr lang="en-IN" dirty="0"/>
          </a:p>
        </p:txBody>
      </p:sp>
      <p:sp>
        <p:nvSpPr>
          <p:cNvPr id="7" name="Footer Placeholder 6">
            <a:extLst>
              <a:ext uri="{FF2B5EF4-FFF2-40B4-BE49-F238E27FC236}">
                <a16:creationId xmlns="" xmlns:a16="http://schemas.microsoft.com/office/drawing/2014/main" id="{A6B3BDC3-2BD9-C17F-A56B-780E31DB8616}"/>
              </a:ext>
            </a:extLst>
          </p:cNvPr>
          <p:cNvSpPr>
            <a:spLocks noGrp="1"/>
          </p:cNvSpPr>
          <p:nvPr>
            <p:ph type="ftr" sz="quarter" idx="11"/>
          </p:nvPr>
        </p:nvSpPr>
        <p:spPr/>
        <p:txBody>
          <a:bodyPr/>
          <a:lstStyle/>
          <a:p>
            <a:r>
              <a:rPr lang="en-IN" dirty="0" smtClean="0"/>
              <a:t>MRU</a:t>
            </a:r>
            <a:endParaRPr lang="en-IN" dirty="0"/>
          </a:p>
        </p:txBody>
      </p:sp>
      <p:sp>
        <p:nvSpPr>
          <p:cNvPr id="8" name="Slide Number Placeholder 7">
            <a:extLst>
              <a:ext uri="{FF2B5EF4-FFF2-40B4-BE49-F238E27FC236}">
                <a16:creationId xmlns="" xmlns:a16="http://schemas.microsoft.com/office/drawing/2014/main" id="{15239A01-0F30-66A8-CAA5-14EAD75D1E99}"/>
              </a:ext>
            </a:extLst>
          </p:cNvPr>
          <p:cNvSpPr>
            <a:spLocks noGrp="1"/>
          </p:cNvSpPr>
          <p:nvPr>
            <p:ph type="sldNum" sz="quarter" idx="12"/>
          </p:nvPr>
        </p:nvSpPr>
        <p:spPr/>
        <p:txBody>
          <a:bodyPr/>
          <a:lstStyle/>
          <a:p>
            <a:fld id="{84C32304-0A3C-4E62-8D49-8FEF9A68EE11}" type="slidenum">
              <a:rPr lang="en-IN" smtClean="0"/>
              <a:pPr/>
              <a:t>17</a:t>
            </a:fld>
            <a:endParaRPr lang="en-IN"/>
          </a:p>
        </p:txBody>
      </p:sp>
      <p:pic>
        <p:nvPicPr>
          <p:cNvPr id="12" name="Picture 11">
            <a:extLst>
              <a:ext uri="{FF2B5EF4-FFF2-40B4-BE49-F238E27FC236}">
                <a16:creationId xmlns="" xmlns:a16="http://schemas.microsoft.com/office/drawing/2014/main" id="{B60C3B15-1CCE-6336-AF02-3D34A50E7C10}"/>
              </a:ext>
            </a:extLst>
          </p:cNvPr>
          <p:cNvPicPr>
            <a:picLocks noChangeAspect="1"/>
          </p:cNvPicPr>
          <p:nvPr/>
        </p:nvPicPr>
        <p:blipFill>
          <a:blip r:embed="rId2"/>
          <a:stretch>
            <a:fillRect/>
          </a:stretch>
        </p:blipFill>
        <p:spPr>
          <a:xfrm>
            <a:off x="501206" y="501649"/>
            <a:ext cx="9919052" cy="5803895"/>
          </a:xfrm>
          <a:prstGeom prst="rect">
            <a:avLst/>
          </a:prstGeom>
        </p:spPr>
      </p:pic>
    </p:spTree>
    <p:extLst>
      <p:ext uri="{BB962C8B-B14F-4D97-AF65-F5344CB8AC3E}">
        <p14:creationId xmlns:p14="http://schemas.microsoft.com/office/powerpoint/2010/main" val="22368293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 xmlns:a16="http://schemas.microsoft.com/office/drawing/2014/main" id="{3EEB9550-D5A2-766D-8575-747820834067}"/>
              </a:ext>
            </a:extLst>
          </p:cNvPr>
          <p:cNvSpPr>
            <a:spLocks noGrp="1"/>
          </p:cNvSpPr>
          <p:nvPr>
            <p:ph type="dt" sz="half" idx="10"/>
          </p:nvPr>
        </p:nvSpPr>
        <p:spPr/>
        <p:txBody>
          <a:bodyPr/>
          <a:lstStyle/>
          <a:p>
            <a:r>
              <a:rPr lang="en-US" dirty="0" smtClean="0"/>
              <a:t>AIML</a:t>
            </a:r>
            <a:endParaRPr lang="en-IN" dirty="0"/>
          </a:p>
        </p:txBody>
      </p:sp>
      <p:sp>
        <p:nvSpPr>
          <p:cNvPr id="7" name="Footer Placeholder 6">
            <a:extLst>
              <a:ext uri="{FF2B5EF4-FFF2-40B4-BE49-F238E27FC236}">
                <a16:creationId xmlns="" xmlns:a16="http://schemas.microsoft.com/office/drawing/2014/main" id="{E243C3A6-050C-EB2F-1648-F25528E2F9B2}"/>
              </a:ext>
            </a:extLst>
          </p:cNvPr>
          <p:cNvSpPr>
            <a:spLocks noGrp="1"/>
          </p:cNvSpPr>
          <p:nvPr>
            <p:ph type="ftr" sz="quarter" idx="11"/>
          </p:nvPr>
        </p:nvSpPr>
        <p:spPr/>
        <p:txBody>
          <a:bodyPr/>
          <a:lstStyle/>
          <a:p>
            <a:r>
              <a:rPr lang="en-IN" dirty="0" smtClean="0"/>
              <a:t>MRU</a:t>
            </a:r>
            <a:endParaRPr lang="en-IN" dirty="0"/>
          </a:p>
        </p:txBody>
      </p:sp>
      <p:sp>
        <p:nvSpPr>
          <p:cNvPr id="8" name="Slide Number Placeholder 7">
            <a:extLst>
              <a:ext uri="{FF2B5EF4-FFF2-40B4-BE49-F238E27FC236}">
                <a16:creationId xmlns="" xmlns:a16="http://schemas.microsoft.com/office/drawing/2014/main" id="{45B09995-FA84-50A0-B3D9-C64EB6066340}"/>
              </a:ext>
            </a:extLst>
          </p:cNvPr>
          <p:cNvSpPr>
            <a:spLocks noGrp="1"/>
          </p:cNvSpPr>
          <p:nvPr>
            <p:ph type="sldNum" sz="quarter" idx="12"/>
          </p:nvPr>
        </p:nvSpPr>
        <p:spPr/>
        <p:txBody>
          <a:bodyPr/>
          <a:lstStyle/>
          <a:p>
            <a:fld id="{84C32304-0A3C-4E62-8D49-8FEF9A68EE11}" type="slidenum">
              <a:rPr lang="en-IN" smtClean="0"/>
              <a:pPr/>
              <a:t>18</a:t>
            </a:fld>
            <a:endParaRPr lang="en-IN"/>
          </a:p>
        </p:txBody>
      </p:sp>
      <p:pic>
        <p:nvPicPr>
          <p:cNvPr id="2" name="Picture 1">
            <a:extLst>
              <a:ext uri="{FF2B5EF4-FFF2-40B4-BE49-F238E27FC236}">
                <a16:creationId xmlns="" xmlns:a16="http://schemas.microsoft.com/office/drawing/2014/main" id="{8858D9F2-1C0E-FC68-DCAE-29DD4A370F83}"/>
              </a:ext>
            </a:extLst>
          </p:cNvPr>
          <p:cNvPicPr>
            <a:picLocks noChangeAspect="1"/>
          </p:cNvPicPr>
          <p:nvPr/>
        </p:nvPicPr>
        <p:blipFill>
          <a:blip r:embed="rId2"/>
          <a:stretch>
            <a:fillRect/>
          </a:stretch>
        </p:blipFill>
        <p:spPr>
          <a:xfrm>
            <a:off x="1617045" y="654518"/>
            <a:ext cx="9134374" cy="5409398"/>
          </a:xfrm>
          <a:prstGeom prst="rect">
            <a:avLst/>
          </a:prstGeom>
        </p:spPr>
      </p:pic>
    </p:spTree>
    <p:extLst>
      <p:ext uri="{BB962C8B-B14F-4D97-AF65-F5344CB8AC3E}">
        <p14:creationId xmlns:p14="http://schemas.microsoft.com/office/powerpoint/2010/main" val="7105130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8D23F920-B4B9-7F1B-B292-93F9A13551BA}"/>
              </a:ext>
            </a:extLst>
          </p:cNvPr>
          <p:cNvSpPr>
            <a:spLocks noGrp="1"/>
          </p:cNvSpPr>
          <p:nvPr>
            <p:ph type="dt" sz="half" idx="10"/>
          </p:nvPr>
        </p:nvSpPr>
        <p:spPr/>
        <p:txBody>
          <a:bodyPr/>
          <a:lstStyle/>
          <a:p>
            <a:r>
              <a:rPr lang="en-US" dirty="0" smtClean="0"/>
              <a:t>AIML</a:t>
            </a:r>
            <a:endParaRPr lang="en-IN" dirty="0"/>
          </a:p>
        </p:txBody>
      </p:sp>
      <p:sp>
        <p:nvSpPr>
          <p:cNvPr id="3" name="Footer Placeholder 2">
            <a:extLst>
              <a:ext uri="{FF2B5EF4-FFF2-40B4-BE49-F238E27FC236}">
                <a16:creationId xmlns="" xmlns:a16="http://schemas.microsoft.com/office/drawing/2014/main" id="{D8B0BA2A-2CEE-5593-A05C-A7D5C813EBA3}"/>
              </a:ext>
            </a:extLst>
          </p:cNvPr>
          <p:cNvSpPr>
            <a:spLocks noGrp="1"/>
          </p:cNvSpPr>
          <p:nvPr>
            <p:ph type="ftr" sz="quarter" idx="11"/>
          </p:nvPr>
        </p:nvSpPr>
        <p:spPr/>
        <p:txBody>
          <a:bodyPr/>
          <a:lstStyle/>
          <a:p>
            <a:r>
              <a:rPr lang="en-IN" dirty="0" smtClean="0"/>
              <a:t>MRU</a:t>
            </a:r>
            <a:endParaRPr lang="en-IN" dirty="0"/>
          </a:p>
        </p:txBody>
      </p:sp>
      <p:sp>
        <p:nvSpPr>
          <p:cNvPr id="4" name="Slide Number Placeholder 3">
            <a:extLst>
              <a:ext uri="{FF2B5EF4-FFF2-40B4-BE49-F238E27FC236}">
                <a16:creationId xmlns="" xmlns:a16="http://schemas.microsoft.com/office/drawing/2014/main" id="{7AE335BE-1374-8DF1-A3CE-77BEF48B9E2C}"/>
              </a:ext>
            </a:extLst>
          </p:cNvPr>
          <p:cNvSpPr>
            <a:spLocks noGrp="1"/>
          </p:cNvSpPr>
          <p:nvPr>
            <p:ph type="sldNum" sz="quarter" idx="12"/>
          </p:nvPr>
        </p:nvSpPr>
        <p:spPr/>
        <p:txBody>
          <a:bodyPr/>
          <a:lstStyle/>
          <a:p>
            <a:fld id="{84C32304-0A3C-4E62-8D49-8FEF9A68EE11}" type="slidenum">
              <a:rPr lang="en-IN" smtClean="0"/>
              <a:pPr/>
              <a:t>19</a:t>
            </a:fld>
            <a:endParaRPr lang="en-IN"/>
          </a:p>
        </p:txBody>
      </p:sp>
      <p:pic>
        <p:nvPicPr>
          <p:cNvPr id="5" name="Picture 4">
            <a:extLst>
              <a:ext uri="{FF2B5EF4-FFF2-40B4-BE49-F238E27FC236}">
                <a16:creationId xmlns="" xmlns:a16="http://schemas.microsoft.com/office/drawing/2014/main" id="{AE0DED8F-E539-3FC7-1CED-9C324A0C2DCA}"/>
              </a:ext>
            </a:extLst>
          </p:cNvPr>
          <p:cNvPicPr>
            <a:picLocks noChangeAspect="1"/>
          </p:cNvPicPr>
          <p:nvPr/>
        </p:nvPicPr>
        <p:blipFill>
          <a:blip r:embed="rId2"/>
          <a:stretch>
            <a:fillRect/>
          </a:stretch>
        </p:blipFill>
        <p:spPr>
          <a:xfrm>
            <a:off x="1242261" y="558265"/>
            <a:ext cx="10008125" cy="5573028"/>
          </a:xfrm>
          <a:prstGeom prst="rect">
            <a:avLst/>
          </a:prstGeom>
        </p:spPr>
      </p:pic>
      <p:sp>
        <p:nvSpPr>
          <p:cNvPr id="7" name="Rectangle 6"/>
          <p:cNvSpPr/>
          <p:nvPr/>
        </p:nvSpPr>
        <p:spPr>
          <a:xfrm flipV="1">
            <a:off x="8425543" y="5135335"/>
            <a:ext cx="45719" cy="1273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589494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14;p16">
            <a:extLst>
              <a:ext uri="{FF2B5EF4-FFF2-40B4-BE49-F238E27FC236}">
                <a16:creationId xmlns="" xmlns:a16="http://schemas.microsoft.com/office/drawing/2014/main" id="{04DBB510-1438-6276-BB1C-11A3F51473F9}"/>
              </a:ext>
            </a:extLst>
          </p:cNvPr>
          <p:cNvSpPr txBox="1">
            <a:spLocks/>
          </p:cNvSpPr>
          <p:nvPr/>
        </p:nvSpPr>
        <p:spPr>
          <a:xfrm>
            <a:off x="3081900" y="3879004"/>
            <a:ext cx="6028200" cy="115980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6000" b="1" dirty="0"/>
              <a:t>1.</a:t>
            </a:r>
          </a:p>
          <a:p>
            <a:pPr algn="ctr">
              <a:spcBef>
                <a:spcPts val="0"/>
              </a:spcBef>
            </a:pPr>
            <a:r>
              <a:rPr lang="en-US" sz="6600" b="1" dirty="0"/>
              <a:t>Introduction to software engineering</a:t>
            </a:r>
          </a:p>
        </p:txBody>
      </p:sp>
      <p:sp>
        <p:nvSpPr>
          <p:cNvPr id="6" name="Date Placeholder 5">
            <a:extLst>
              <a:ext uri="{FF2B5EF4-FFF2-40B4-BE49-F238E27FC236}">
                <a16:creationId xmlns="" xmlns:a16="http://schemas.microsoft.com/office/drawing/2014/main" id="{1559243C-242C-E73B-6C2A-B06366118389}"/>
              </a:ext>
            </a:extLst>
          </p:cNvPr>
          <p:cNvSpPr>
            <a:spLocks noGrp="1"/>
          </p:cNvSpPr>
          <p:nvPr>
            <p:ph type="dt" sz="half" idx="10"/>
          </p:nvPr>
        </p:nvSpPr>
        <p:spPr/>
        <p:txBody>
          <a:bodyPr/>
          <a:lstStyle/>
          <a:p>
            <a:r>
              <a:rPr lang="en-US" dirty="0" smtClean="0"/>
              <a:t>AIML</a:t>
            </a:r>
            <a:endParaRPr lang="en-IN" dirty="0"/>
          </a:p>
        </p:txBody>
      </p:sp>
      <p:sp>
        <p:nvSpPr>
          <p:cNvPr id="7" name="Footer Placeholder 6">
            <a:extLst>
              <a:ext uri="{FF2B5EF4-FFF2-40B4-BE49-F238E27FC236}">
                <a16:creationId xmlns="" xmlns:a16="http://schemas.microsoft.com/office/drawing/2014/main" id="{86806D8E-CCF5-BBE5-829C-0FBD3A858571}"/>
              </a:ext>
            </a:extLst>
          </p:cNvPr>
          <p:cNvSpPr>
            <a:spLocks noGrp="1"/>
          </p:cNvSpPr>
          <p:nvPr>
            <p:ph type="ftr" sz="quarter" idx="11"/>
          </p:nvPr>
        </p:nvSpPr>
        <p:spPr/>
        <p:txBody>
          <a:bodyPr/>
          <a:lstStyle/>
          <a:p>
            <a:r>
              <a:rPr lang="en-IN" dirty="0" smtClean="0"/>
              <a:t>MRU</a:t>
            </a:r>
            <a:endParaRPr lang="en-IN" dirty="0"/>
          </a:p>
        </p:txBody>
      </p:sp>
      <p:sp>
        <p:nvSpPr>
          <p:cNvPr id="8" name="Slide Number Placeholder 7">
            <a:extLst>
              <a:ext uri="{FF2B5EF4-FFF2-40B4-BE49-F238E27FC236}">
                <a16:creationId xmlns="" xmlns:a16="http://schemas.microsoft.com/office/drawing/2014/main" id="{B6C4D32C-0A80-CA2E-053D-7D246C137E9C}"/>
              </a:ext>
            </a:extLst>
          </p:cNvPr>
          <p:cNvSpPr>
            <a:spLocks noGrp="1"/>
          </p:cNvSpPr>
          <p:nvPr>
            <p:ph type="sldNum" sz="quarter" idx="12"/>
          </p:nvPr>
        </p:nvSpPr>
        <p:spPr/>
        <p:txBody>
          <a:bodyPr/>
          <a:lstStyle/>
          <a:p>
            <a:fld id="{84C32304-0A3C-4E62-8D49-8FEF9A68EE11}" type="slidenum">
              <a:rPr lang="en-IN" smtClean="0"/>
              <a:pPr/>
              <a:t>2</a:t>
            </a:fld>
            <a:endParaRPr lang="en-IN"/>
          </a:p>
        </p:txBody>
      </p:sp>
    </p:spTree>
    <p:extLst>
      <p:ext uri="{BB962C8B-B14F-4D97-AF65-F5344CB8AC3E}">
        <p14:creationId xmlns:p14="http://schemas.microsoft.com/office/powerpoint/2010/main" val="34880621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 xmlns:a16="http://schemas.microsoft.com/office/drawing/2014/main" id="{2A395D49-7B5A-1CA3-BCB1-B8A1CEB93FF1}"/>
              </a:ext>
            </a:extLst>
          </p:cNvPr>
          <p:cNvSpPr>
            <a:spLocks noGrp="1"/>
          </p:cNvSpPr>
          <p:nvPr>
            <p:ph type="dt" sz="half" idx="10"/>
          </p:nvPr>
        </p:nvSpPr>
        <p:spPr/>
        <p:txBody>
          <a:bodyPr/>
          <a:lstStyle/>
          <a:p>
            <a:r>
              <a:rPr lang="en-US" dirty="0" smtClean="0"/>
              <a:t>AIML</a:t>
            </a:r>
            <a:endParaRPr lang="en-IN" dirty="0"/>
          </a:p>
        </p:txBody>
      </p:sp>
      <p:sp>
        <p:nvSpPr>
          <p:cNvPr id="7" name="Footer Placeholder 6">
            <a:extLst>
              <a:ext uri="{FF2B5EF4-FFF2-40B4-BE49-F238E27FC236}">
                <a16:creationId xmlns="" xmlns:a16="http://schemas.microsoft.com/office/drawing/2014/main" id="{D59555BE-99EF-1E1C-C800-3320F210504C}"/>
              </a:ext>
            </a:extLst>
          </p:cNvPr>
          <p:cNvSpPr>
            <a:spLocks noGrp="1"/>
          </p:cNvSpPr>
          <p:nvPr>
            <p:ph type="ftr" sz="quarter" idx="11"/>
          </p:nvPr>
        </p:nvSpPr>
        <p:spPr/>
        <p:txBody>
          <a:bodyPr/>
          <a:lstStyle/>
          <a:p>
            <a:r>
              <a:rPr lang="en-IN" dirty="0" smtClean="0"/>
              <a:t>MRU</a:t>
            </a:r>
            <a:endParaRPr lang="en-IN" dirty="0"/>
          </a:p>
        </p:txBody>
      </p:sp>
      <p:sp>
        <p:nvSpPr>
          <p:cNvPr id="8" name="Slide Number Placeholder 7">
            <a:extLst>
              <a:ext uri="{FF2B5EF4-FFF2-40B4-BE49-F238E27FC236}">
                <a16:creationId xmlns="" xmlns:a16="http://schemas.microsoft.com/office/drawing/2014/main" id="{C646F38F-1644-9536-6141-E60846C61E35}"/>
              </a:ext>
            </a:extLst>
          </p:cNvPr>
          <p:cNvSpPr>
            <a:spLocks noGrp="1"/>
          </p:cNvSpPr>
          <p:nvPr>
            <p:ph type="sldNum" sz="quarter" idx="12"/>
          </p:nvPr>
        </p:nvSpPr>
        <p:spPr/>
        <p:txBody>
          <a:bodyPr/>
          <a:lstStyle/>
          <a:p>
            <a:fld id="{84C32304-0A3C-4E62-8D49-8FEF9A68EE11}" type="slidenum">
              <a:rPr lang="en-IN" smtClean="0"/>
              <a:pPr/>
              <a:t>20</a:t>
            </a:fld>
            <a:endParaRPr lang="en-IN"/>
          </a:p>
        </p:txBody>
      </p:sp>
      <p:pic>
        <p:nvPicPr>
          <p:cNvPr id="4" name="Picture 3">
            <a:extLst>
              <a:ext uri="{FF2B5EF4-FFF2-40B4-BE49-F238E27FC236}">
                <a16:creationId xmlns="" xmlns:a16="http://schemas.microsoft.com/office/drawing/2014/main" id="{E980CBF2-4387-1BC0-D624-2687B984133E}"/>
              </a:ext>
            </a:extLst>
          </p:cNvPr>
          <p:cNvPicPr>
            <a:picLocks noChangeAspect="1"/>
          </p:cNvPicPr>
          <p:nvPr/>
        </p:nvPicPr>
        <p:blipFill>
          <a:blip r:embed="rId2"/>
          <a:stretch>
            <a:fillRect/>
          </a:stretch>
        </p:blipFill>
        <p:spPr>
          <a:xfrm>
            <a:off x="1749175" y="508763"/>
            <a:ext cx="8693649" cy="5840474"/>
          </a:xfrm>
          <a:prstGeom prst="rect">
            <a:avLst/>
          </a:prstGeom>
        </p:spPr>
      </p:pic>
    </p:spTree>
    <p:extLst>
      <p:ext uri="{BB962C8B-B14F-4D97-AF65-F5344CB8AC3E}">
        <p14:creationId xmlns:p14="http://schemas.microsoft.com/office/powerpoint/2010/main" val="20606277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D70AF4C4-B192-A7FC-7670-B773217AF163}"/>
              </a:ext>
            </a:extLst>
          </p:cNvPr>
          <p:cNvSpPr txBox="1">
            <a:spLocks/>
          </p:cNvSpPr>
          <p:nvPr/>
        </p:nvSpPr>
        <p:spPr>
          <a:xfrm>
            <a:off x="199724" y="483109"/>
            <a:ext cx="8610600" cy="563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b="1" dirty="0">
                <a:solidFill>
                  <a:srgbClr val="FF0000"/>
                </a:solidFill>
                <a:latin typeface="Cambria" panose="02040503050406030204" pitchFamily="18" charset="0"/>
              </a:rPr>
              <a:t>A GENERIC PROCESS MODEL</a:t>
            </a:r>
            <a:endParaRPr lang="en-US" altLang="en-US" sz="3200" dirty="0">
              <a:solidFill>
                <a:srgbClr val="FF0000"/>
              </a:solidFill>
              <a:latin typeface="Cambria" panose="02040503050406030204" pitchFamily="18" charset="0"/>
            </a:endParaRPr>
          </a:p>
        </p:txBody>
      </p:sp>
      <p:pic>
        <p:nvPicPr>
          <p:cNvPr id="6" name="Picture 4">
            <a:extLst>
              <a:ext uri="{FF2B5EF4-FFF2-40B4-BE49-F238E27FC236}">
                <a16:creationId xmlns="" xmlns:a16="http://schemas.microsoft.com/office/drawing/2014/main" id="{C9F7E5F3-1E55-EB17-5AA3-344F688CC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502729" y="819031"/>
            <a:ext cx="5873985" cy="5555860"/>
          </a:xfrm>
          <a:prstGeom prst="rect">
            <a:avLst/>
          </a:prstGeom>
          <a:noFill/>
        </p:spPr>
      </p:pic>
      <p:sp>
        <p:nvSpPr>
          <p:cNvPr id="10" name="TextBox 9">
            <a:extLst>
              <a:ext uri="{FF2B5EF4-FFF2-40B4-BE49-F238E27FC236}">
                <a16:creationId xmlns="" xmlns:a16="http://schemas.microsoft.com/office/drawing/2014/main" id="{F322DD29-FDE0-291E-159D-CF8CD2ACC46E}"/>
              </a:ext>
            </a:extLst>
          </p:cNvPr>
          <p:cNvSpPr txBox="1"/>
          <p:nvPr/>
        </p:nvSpPr>
        <p:spPr>
          <a:xfrm>
            <a:off x="1315423" y="1611802"/>
            <a:ext cx="3395370" cy="3970318"/>
          </a:xfrm>
          <a:prstGeom prst="rect">
            <a:avLst/>
          </a:prstGeom>
          <a:noFill/>
        </p:spPr>
        <p:txBody>
          <a:bodyPr wrap="square">
            <a:spAutoFit/>
          </a:bodyPr>
          <a:lstStyle/>
          <a:p>
            <a:r>
              <a:rPr lang="en-US" sz="2800" dirty="0">
                <a:solidFill>
                  <a:srgbClr val="3D3D4E"/>
                </a:solidFill>
                <a:latin typeface="Droid Serif"/>
              </a:rPr>
              <a:t>The </a:t>
            </a:r>
            <a:r>
              <a:rPr lang="en-US" sz="2800" b="1" dirty="0">
                <a:solidFill>
                  <a:srgbClr val="3D3D4E"/>
                </a:solidFill>
                <a:latin typeface="Droid Serif"/>
              </a:rPr>
              <a:t>generic process model</a:t>
            </a:r>
            <a:r>
              <a:rPr lang="en-US" sz="2800" dirty="0">
                <a:solidFill>
                  <a:srgbClr val="3D3D4E"/>
                </a:solidFill>
                <a:latin typeface="Droid Serif"/>
              </a:rPr>
              <a:t> is an abstraction of the software development process. It is used in most software since it provides a base for them.</a:t>
            </a:r>
            <a:endParaRPr lang="en-IN" sz="2800" dirty="0"/>
          </a:p>
        </p:txBody>
      </p:sp>
      <p:sp>
        <p:nvSpPr>
          <p:cNvPr id="7" name="Date Placeholder 6">
            <a:extLst>
              <a:ext uri="{FF2B5EF4-FFF2-40B4-BE49-F238E27FC236}">
                <a16:creationId xmlns="" xmlns:a16="http://schemas.microsoft.com/office/drawing/2014/main" id="{6377C80A-F3DA-E593-814A-86F4D9132F14}"/>
              </a:ext>
            </a:extLst>
          </p:cNvPr>
          <p:cNvSpPr>
            <a:spLocks noGrp="1"/>
          </p:cNvSpPr>
          <p:nvPr>
            <p:ph type="dt" sz="half" idx="10"/>
          </p:nvPr>
        </p:nvSpPr>
        <p:spPr/>
        <p:txBody>
          <a:bodyPr/>
          <a:lstStyle/>
          <a:p>
            <a:r>
              <a:rPr lang="en-US" dirty="0" smtClean="0"/>
              <a:t>AIML</a:t>
            </a:r>
            <a:endParaRPr lang="en-IN" dirty="0"/>
          </a:p>
        </p:txBody>
      </p:sp>
      <p:sp>
        <p:nvSpPr>
          <p:cNvPr id="8" name="Footer Placeholder 7">
            <a:extLst>
              <a:ext uri="{FF2B5EF4-FFF2-40B4-BE49-F238E27FC236}">
                <a16:creationId xmlns="" xmlns:a16="http://schemas.microsoft.com/office/drawing/2014/main" id="{781DE9AD-6206-7CB7-C5E3-5A1F3B7F2D8B}"/>
              </a:ext>
            </a:extLst>
          </p:cNvPr>
          <p:cNvSpPr>
            <a:spLocks noGrp="1"/>
          </p:cNvSpPr>
          <p:nvPr>
            <p:ph type="ftr" sz="quarter" idx="11"/>
          </p:nvPr>
        </p:nvSpPr>
        <p:spPr/>
        <p:txBody>
          <a:bodyPr/>
          <a:lstStyle/>
          <a:p>
            <a:r>
              <a:rPr lang="en-IN" dirty="0" smtClean="0"/>
              <a:t>MRU</a:t>
            </a:r>
            <a:endParaRPr lang="en-IN" dirty="0"/>
          </a:p>
        </p:txBody>
      </p:sp>
      <p:sp>
        <p:nvSpPr>
          <p:cNvPr id="9" name="Slide Number Placeholder 8">
            <a:extLst>
              <a:ext uri="{FF2B5EF4-FFF2-40B4-BE49-F238E27FC236}">
                <a16:creationId xmlns="" xmlns:a16="http://schemas.microsoft.com/office/drawing/2014/main" id="{EBFD1AAF-62B9-82A4-BE8E-5255BDBA318C}"/>
              </a:ext>
            </a:extLst>
          </p:cNvPr>
          <p:cNvSpPr>
            <a:spLocks noGrp="1"/>
          </p:cNvSpPr>
          <p:nvPr>
            <p:ph type="sldNum" sz="quarter" idx="12"/>
          </p:nvPr>
        </p:nvSpPr>
        <p:spPr/>
        <p:txBody>
          <a:bodyPr/>
          <a:lstStyle/>
          <a:p>
            <a:fld id="{84C32304-0A3C-4E62-8D49-8FEF9A68EE11}" type="slidenum">
              <a:rPr lang="en-IN" smtClean="0"/>
              <a:pPr/>
              <a:t>21</a:t>
            </a:fld>
            <a:endParaRPr lang="en-IN"/>
          </a:p>
        </p:txBody>
      </p:sp>
    </p:spTree>
    <p:extLst>
      <p:ext uri="{BB962C8B-B14F-4D97-AF65-F5344CB8AC3E}">
        <p14:creationId xmlns:p14="http://schemas.microsoft.com/office/powerpoint/2010/main" val="42128326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 xmlns:a16="http://schemas.microsoft.com/office/drawing/2014/main" id="{38EDE7BA-2C01-64A1-6B97-23624A9BF246}"/>
              </a:ext>
            </a:extLst>
          </p:cNvPr>
          <p:cNvSpPr>
            <a:spLocks noGrp="1"/>
          </p:cNvSpPr>
          <p:nvPr>
            <p:ph type="dt" sz="half" idx="10"/>
          </p:nvPr>
        </p:nvSpPr>
        <p:spPr/>
        <p:txBody>
          <a:bodyPr/>
          <a:lstStyle/>
          <a:p>
            <a:r>
              <a:rPr lang="en-US" dirty="0" smtClean="0"/>
              <a:t>AIML</a:t>
            </a:r>
            <a:endParaRPr lang="en-IN" dirty="0"/>
          </a:p>
        </p:txBody>
      </p:sp>
      <p:sp>
        <p:nvSpPr>
          <p:cNvPr id="6" name="Footer Placeholder 5">
            <a:extLst>
              <a:ext uri="{FF2B5EF4-FFF2-40B4-BE49-F238E27FC236}">
                <a16:creationId xmlns="" xmlns:a16="http://schemas.microsoft.com/office/drawing/2014/main" id="{1F8A9875-FF94-6EE0-6253-5F60FA4D436A}"/>
              </a:ext>
            </a:extLst>
          </p:cNvPr>
          <p:cNvSpPr>
            <a:spLocks noGrp="1"/>
          </p:cNvSpPr>
          <p:nvPr>
            <p:ph type="ftr" sz="quarter" idx="11"/>
          </p:nvPr>
        </p:nvSpPr>
        <p:spPr/>
        <p:txBody>
          <a:bodyPr/>
          <a:lstStyle/>
          <a:p>
            <a:r>
              <a:rPr lang="en-IN" dirty="0" smtClean="0"/>
              <a:t>MRU</a:t>
            </a:r>
            <a:endParaRPr lang="en-IN" dirty="0"/>
          </a:p>
        </p:txBody>
      </p:sp>
      <p:sp>
        <p:nvSpPr>
          <p:cNvPr id="7" name="Slide Number Placeholder 6">
            <a:extLst>
              <a:ext uri="{FF2B5EF4-FFF2-40B4-BE49-F238E27FC236}">
                <a16:creationId xmlns="" xmlns:a16="http://schemas.microsoft.com/office/drawing/2014/main" id="{68C2A53D-00E5-3416-E3B3-24EB1E98684B}"/>
              </a:ext>
            </a:extLst>
          </p:cNvPr>
          <p:cNvSpPr>
            <a:spLocks noGrp="1"/>
          </p:cNvSpPr>
          <p:nvPr>
            <p:ph type="sldNum" sz="quarter" idx="12"/>
          </p:nvPr>
        </p:nvSpPr>
        <p:spPr/>
        <p:txBody>
          <a:bodyPr/>
          <a:lstStyle/>
          <a:p>
            <a:fld id="{84C32304-0A3C-4E62-8D49-8FEF9A68EE11}" type="slidenum">
              <a:rPr lang="en-IN" smtClean="0"/>
              <a:pPr/>
              <a:t>22</a:t>
            </a:fld>
            <a:endParaRPr lang="en-IN"/>
          </a:p>
        </p:txBody>
      </p:sp>
      <p:sp>
        <p:nvSpPr>
          <p:cNvPr id="4" name="Rectangle 3">
            <a:extLst>
              <a:ext uri="{FF2B5EF4-FFF2-40B4-BE49-F238E27FC236}">
                <a16:creationId xmlns="" xmlns:a16="http://schemas.microsoft.com/office/drawing/2014/main" id="{CFBD62F8-E110-482E-302D-7D8D9D4A3B43}"/>
              </a:ext>
            </a:extLst>
          </p:cNvPr>
          <p:cNvSpPr/>
          <p:nvPr/>
        </p:nvSpPr>
        <p:spPr>
          <a:xfrm>
            <a:off x="9644514" y="6112042"/>
            <a:ext cx="423511" cy="244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 xmlns:a16="http://schemas.microsoft.com/office/drawing/2014/main" id="{B7EEA8A9-FE34-B256-31FE-63B9C879EAC4}"/>
              </a:ext>
            </a:extLst>
          </p:cNvPr>
          <p:cNvPicPr>
            <a:picLocks noChangeAspect="1"/>
          </p:cNvPicPr>
          <p:nvPr/>
        </p:nvPicPr>
        <p:blipFill>
          <a:blip r:embed="rId2"/>
          <a:stretch>
            <a:fillRect/>
          </a:stretch>
        </p:blipFill>
        <p:spPr>
          <a:xfrm>
            <a:off x="1107621" y="856648"/>
            <a:ext cx="10009471" cy="5255394"/>
          </a:xfrm>
          <a:prstGeom prst="rect">
            <a:avLst/>
          </a:prstGeom>
        </p:spPr>
      </p:pic>
      <p:sp>
        <p:nvSpPr>
          <p:cNvPr id="2" name="Rectangle 1"/>
          <p:cNvSpPr/>
          <p:nvPr/>
        </p:nvSpPr>
        <p:spPr>
          <a:xfrm>
            <a:off x="544314" y="856648"/>
            <a:ext cx="10760528" cy="13232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536670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 xmlns:a16="http://schemas.microsoft.com/office/drawing/2014/main" id="{C0FD1304-20AC-9934-9029-2A8E8FBD9960}"/>
              </a:ext>
            </a:extLst>
          </p:cNvPr>
          <p:cNvSpPr>
            <a:spLocks noGrp="1"/>
          </p:cNvSpPr>
          <p:nvPr>
            <p:ph type="dt" sz="half" idx="10"/>
          </p:nvPr>
        </p:nvSpPr>
        <p:spPr/>
        <p:txBody>
          <a:bodyPr/>
          <a:lstStyle/>
          <a:p>
            <a:r>
              <a:rPr lang="en-US" dirty="0" smtClean="0"/>
              <a:t>AIML</a:t>
            </a:r>
            <a:endParaRPr lang="en-IN" dirty="0"/>
          </a:p>
        </p:txBody>
      </p:sp>
      <p:sp>
        <p:nvSpPr>
          <p:cNvPr id="7" name="Footer Placeholder 6">
            <a:extLst>
              <a:ext uri="{FF2B5EF4-FFF2-40B4-BE49-F238E27FC236}">
                <a16:creationId xmlns="" xmlns:a16="http://schemas.microsoft.com/office/drawing/2014/main" id="{B34E2EB3-E003-5AE6-9C4D-D4CFAAA8912B}"/>
              </a:ext>
            </a:extLst>
          </p:cNvPr>
          <p:cNvSpPr>
            <a:spLocks noGrp="1"/>
          </p:cNvSpPr>
          <p:nvPr>
            <p:ph type="ftr" sz="quarter" idx="11"/>
          </p:nvPr>
        </p:nvSpPr>
        <p:spPr/>
        <p:txBody>
          <a:bodyPr/>
          <a:lstStyle/>
          <a:p>
            <a:r>
              <a:rPr lang="en-IN" dirty="0" smtClean="0"/>
              <a:t>MRU</a:t>
            </a:r>
            <a:endParaRPr lang="en-IN" dirty="0"/>
          </a:p>
        </p:txBody>
      </p:sp>
      <p:sp>
        <p:nvSpPr>
          <p:cNvPr id="8" name="Slide Number Placeholder 7">
            <a:extLst>
              <a:ext uri="{FF2B5EF4-FFF2-40B4-BE49-F238E27FC236}">
                <a16:creationId xmlns="" xmlns:a16="http://schemas.microsoft.com/office/drawing/2014/main" id="{8FA635E7-8870-F9E4-537D-064C8DDF87E8}"/>
              </a:ext>
            </a:extLst>
          </p:cNvPr>
          <p:cNvSpPr>
            <a:spLocks noGrp="1"/>
          </p:cNvSpPr>
          <p:nvPr>
            <p:ph type="sldNum" sz="quarter" idx="12"/>
          </p:nvPr>
        </p:nvSpPr>
        <p:spPr/>
        <p:txBody>
          <a:bodyPr/>
          <a:lstStyle/>
          <a:p>
            <a:fld id="{84C32304-0A3C-4E62-8D49-8FEF9A68EE11}" type="slidenum">
              <a:rPr lang="en-IN" smtClean="0"/>
              <a:pPr/>
              <a:t>23</a:t>
            </a:fld>
            <a:endParaRPr lang="en-IN"/>
          </a:p>
        </p:txBody>
      </p:sp>
      <p:pic>
        <p:nvPicPr>
          <p:cNvPr id="4" name="Picture 3">
            <a:extLst>
              <a:ext uri="{FF2B5EF4-FFF2-40B4-BE49-F238E27FC236}">
                <a16:creationId xmlns="" xmlns:a16="http://schemas.microsoft.com/office/drawing/2014/main" id="{93A65D16-8E2E-9760-B9CD-042FD1A8F799}"/>
              </a:ext>
            </a:extLst>
          </p:cNvPr>
          <p:cNvPicPr>
            <a:picLocks noChangeAspect="1"/>
          </p:cNvPicPr>
          <p:nvPr/>
        </p:nvPicPr>
        <p:blipFill>
          <a:blip r:embed="rId2"/>
          <a:stretch>
            <a:fillRect/>
          </a:stretch>
        </p:blipFill>
        <p:spPr>
          <a:xfrm>
            <a:off x="496338" y="508763"/>
            <a:ext cx="11199323" cy="5840474"/>
          </a:xfrm>
          <a:prstGeom prst="rect">
            <a:avLst/>
          </a:prstGeom>
        </p:spPr>
      </p:pic>
    </p:spTree>
    <p:extLst>
      <p:ext uri="{BB962C8B-B14F-4D97-AF65-F5344CB8AC3E}">
        <p14:creationId xmlns:p14="http://schemas.microsoft.com/office/powerpoint/2010/main" val="14483458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 xmlns:a16="http://schemas.microsoft.com/office/drawing/2014/main" id="{A9760060-565A-33FB-DA90-FD089DE123A7}"/>
              </a:ext>
            </a:extLst>
          </p:cNvPr>
          <p:cNvSpPr>
            <a:spLocks noGrp="1"/>
          </p:cNvSpPr>
          <p:nvPr>
            <p:ph type="dt" sz="half" idx="10"/>
          </p:nvPr>
        </p:nvSpPr>
        <p:spPr/>
        <p:txBody>
          <a:bodyPr/>
          <a:lstStyle/>
          <a:p>
            <a:r>
              <a:rPr lang="en-US" dirty="0" smtClean="0"/>
              <a:t>AIML</a:t>
            </a:r>
            <a:endParaRPr lang="en-IN" dirty="0"/>
          </a:p>
        </p:txBody>
      </p:sp>
      <p:sp>
        <p:nvSpPr>
          <p:cNvPr id="7" name="Footer Placeholder 6">
            <a:extLst>
              <a:ext uri="{FF2B5EF4-FFF2-40B4-BE49-F238E27FC236}">
                <a16:creationId xmlns="" xmlns:a16="http://schemas.microsoft.com/office/drawing/2014/main" id="{F66A6DC3-0BF7-95D8-38AC-3C45A848ADA1}"/>
              </a:ext>
            </a:extLst>
          </p:cNvPr>
          <p:cNvSpPr>
            <a:spLocks noGrp="1"/>
          </p:cNvSpPr>
          <p:nvPr>
            <p:ph type="ftr" sz="quarter" idx="11"/>
          </p:nvPr>
        </p:nvSpPr>
        <p:spPr/>
        <p:txBody>
          <a:bodyPr/>
          <a:lstStyle/>
          <a:p>
            <a:r>
              <a:rPr lang="en-IN" dirty="0" smtClean="0"/>
              <a:t>MRU</a:t>
            </a:r>
            <a:endParaRPr lang="en-IN" dirty="0"/>
          </a:p>
        </p:txBody>
      </p:sp>
      <p:sp>
        <p:nvSpPr>
          <p:cNvPr id="8" name="Slide Number Placeholder 7">
            <a:extLst>
              <a:ext uri="{FF2B5EF4-FFF2-40B4-BE49-F238E27FC236}">
                <a16:creationId xmlns="" xmlns:a16="http://schemas.microsoft.com/office/drawing/2014/main" id="{DCF9C2A8-16D0-4CF0-A302-345D79AC0EFB}"/>
              </a:ext>
            </a:extLst>
          </p:cNvPr>
          <p:cNvSpPr>
            <a:spLocks noGrp="1"/>
          </p:cNvSpPr>
          <p:nvPr>
            <p:ph type="sldNum" sz="quarter" idx="12"/>
          </p:nvPr>
        </p:nvSpPr>
        <p:spPr/>
        <p:txBody>
          <a:bodyPr/>
          <a:lstStyle/>
          <a:p>
            <a:fld id="{84C32304-0A3C-4E62-8D49-8FEF9A68EE11}" type="slidenum">
              <a:rPr lang="en-IN" smtClean="0"/>
              <a:pPr/>
              <a:t>24</a:t>
            </a:fld>
            <a:endParaRPr lang="en-IN"/>
          </a:p>
        </p:txBody>
      </p:sp>
      <p:sp>
        <p:nvSpPr>
          <p:cNvPr id="2" name="Rectangle 1">
            <a:extLst>
              <a:ext uri="{FF2B5EF4-FFF2-40B4-BE49-F238E27FC236}">
                <a16:creationId xmlns="" xmlns:a16="http://schemas.microsoft.com/office/drawing/2014/main" id="{0077527D-2A54-07C2-C6F8-12DB6555A3D3}"/>
              </a:ext>
            </a:extLst>
          </p:cNvPr>
          <p:cNvSpPr/>
          <p:nvPr/>
        </p:nvSpPr>
        <p:spPr>
          <a:xfrm>
            <a:off x="10173903" y="404263"/>
            <a:ext cx="1645920" cy="1588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 xmlns:a16="http://schemas.microsoft.com/office/drawing/2014/main" id="{759122B2-9412-FA4A-4C95-B8C3EFA60810}"/>
              </a:ext>
            </a:extLst>
          </p:cNvPr>
          <p:cNvPicPr>
            <a:picLocks noChangeAspect="1"/>
          </p:cNvPicPr>
          <p:nvPr/>
        </p:nvPicPr>
        <p:blipFill>
          <a:blip r:embed="rId2"/>
          <a:stretch>
            <a:fillRect/>
          </a:stretch>
        </p:blipFill>
        <p:spPr>
          <a:xfrm>
            <a:off x="708183" y="527052"/>
            <a:ext cx="11004234" cy="5803895"/>
          </a:xfrm>
          <a:prstGeom prst="rect">
            <a:avLst/>
          </a:prstGeom>
        </p:spPr>
      </p:pic>
    </p:spTree>
    <p:extLst>
      <p:ext uri="{BB962C8B-B14F-4D97-AF65-F5344CB8AC3E}">
        <p14:creationId xmlns:p14="http://schemas.microsoft.com/office/powerpoint/2010/main" val="42258028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25</a:t>
            </a:fld>
            <a:endParaRPr lang="en-IN"/>
          </a:p>
        </p:txBody>
      </p:sp>
      <p:sp>
        <p:nvSpPr>
          <p:cNvPr id="5" name="TextBox 4"/>
          <p:cNvSpPr txBox="1"/>
          <p:nvPr/>
        </p:nvSpPr>
        <p:spPr>
          <a:xfrm>
            <a:off x="423207" y="2925892"/>
            <a:ext cx="11003590" cy="769441"/>
          </a:xfrm>
          <a:prstGeom prst="rect">
            <a:avLst/>
          </a:prstGeom>
          <a:noFill/>
        </p:spPr>
        <p:txBody>
          <a:bodyPr wrap="none" rtlCol="0">
            <a:spAutoFit/>
          </a:bodyPr>
          <a:lstStyle/>
          <a:p>
            <a:r>
              <a:rPr lang="en-IN" sz="4400" b="1" dirty="0"/>
              <a:t>Capability Maturity Model Integration (CMMI)</a:t>
            </a:r>
          </a:p>
        </p:txBody>
      </p:sp>
    </p:spTree>
    <p:extLst>
      <p:ext uri="{BB962C8B-B14F-4D97-AF65-F5344CB8AC3E}">
        <p14:creationId xmlns:p14="http://schemas.microsoft.com/office/powerpoint/2010/main" val="19377623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26</a:t>
            </a:fld>
            <a:endParaRPr lang="en-IN"/>
          </a:p>
        </p:txBody>
      </p:sp>
      <p:sp>
        <p:nvSpPr>
          <p:cNvPr id="5" name="Rectangle 2"/>
          <p:cNvSpPr txBox="1">
            <a:spLocks noChangeArrowheads="1"/>
          </p:cNvSpPr>
          <p:nvPr/>
        </p:nvSpPr>
        <p:spPr bwMode="auto">
          <a:xfrm>
            <a:off x="687388" y="381000"/>
            <a:ext cx="7772400" cy="685800"/>
          </a:xfrm>
          <a:prstGeom prst="rect">
            <a:avLst/>
          </a:prstGeom>
          <a:noFill/>
          <a:ln/>
          <a:effectLst>
            <a:outerShdw dist="3592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600" b="1" i="0" u="none" strike="noStrike" kern="0" cap="none" spc="0" normalizeH="0" baseline="0" noProof="0" dirty="0">
                <a:ln>
                  <a:noFill/>
                </a:ln>
                <a:solidFill>
                  <a:srgbClr val="FFCC00"/>
                </a:solidFill>
                <a:effectLst/>
                <a:uLnTx/>
                <a:uFillTx/>
                <a:latin typeface="Arial" pitchFamily="34" charset="0"/>
                <a:ea typeface="Batang" pitchFamily="18" charset="-127"/>
                <a:cs typeface="+mj-cs"/>
              </a:rPr>
              <a:t>WHAT IS THE CMMI?</a:t>
            </a:r>
          </a:p>
        </p:txBody>
      </p:sp>
      <p:sp>
        <p:nvSpPr>
          <p:cNvPr id="6" name="Text Box 6"/>
          <p:cNvSpPr txBox="1">
            <a:spLocks noChangeArrowheads="1"/>
          </p:cNvSpPr>
          <p:nvPr/>
        </p:nvSpPr>
        <p:spPr bwMode="auto">
          <a:xfrm>
            <a:off x="1202870" y="1091293"/>
            <a:ext cx="9778093" cy="499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4150">
              <a:defRPr kumimoji="1" sz="2400">
                <a:solidFill>
                  <a:schemeClr val="tx1"/>
                </a:solidFill>
                <a:latin typeface="Times New Roman" pitchFamily="18" charset="0"/>
                <a:ea typeface="宋体" pitchFamily="2" charset="-122"/>
              </a:defRPr>
            </a:lvl1pPr>
            <a:lvl2pPr marL="673100">
              <a:defRPr kumimoji="1" sz="2400">
                <a:solidFill>
                  <a:schemeClr val="tx1"/>
                </a:solidFill>
                <a:latin typeface="Times New Roman" pitchFamily="18" charset="0"/>
                <a:ea typeface="宋体" pitchFamily="2" charset="-122"/>
              </a:defRPr>
            </a:lvl2pPr>
            <a:lvl3pPr>
              <a:defRPr kumimoji="1" sz="2400">
                <a:solidFill>
                  <a:schemeClr val="tx1"/>
                </a:solidFill>
                <a:latin typeface="Times New Roman" pitchFamily="18" charset="0"/>
                <a:ea typeface="宋体" pitchFamily="2" charset="-122"/>
              </a:defRPr>
            </a:lvl3pPr>
            <a:lvl4pPr>
              <a:defRPr kumimoji="1" sz="2400">
                <a:solidFill>
                  <a:schemeClr val="tx1"/>
                </a:solidFill>
                <a:latin typeface="Times New Roman" pitchFamily="18" charset="0"/>
                <a:ea typeface="宋体" pitchFamily="2" charset="-122"/>
              </a:defRPr>
            </a:lvl4pPr>
            <a:lvl5pPr>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marL="184150" marR="0" lvl="0" indent="0" defTabSz="914400" eaLnBrk="1" fontAlgn="auto" latinLnBrk="0" hangingPunct="1">
              <a:lnSpc>
                <a:spcPct val="100000"/>
              </a:lnSpc>
              <a:spcBef>
                <a:spcPct val="20000"/>
              </a:spcBef>
              <a:spcAft>
                <a:spcPts val="0"/>
              </a:spcAft>
              <a:buClrTx/>
              <a:buSzTx/>
              <a:buFontTx/>
              <a:buChar char="•"/>
              <a:tabLst/>
              <a:defRPr/>
            </a:pPr>
            <a:r>
              <a:rPr kumimoji="1" lang="en-US" altLang="zh-CN"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Times New Roman" pitchFamily="18" charset="0"/>
                <a:ea typeface="宋体" pitchFamily="2" charset="-122"/>
              </a:rPr>
              <a:t>  Concept:</a:t>
            </a:r>
            <a:r>
              <a:rPr kumimoji="1" lang="en-US" altLang="zh-CN" sz="2400" b="0" i="0" u="none" strike="noStrike" kern="0" cap="none" spc="0" normalizeH="0" baseline="0" noProof="0" dirty="0">
                <a:ln>
                  <a:noFill/>
                </a:ln>
                <a:solidFill>
                  <a:srgbClr val="000000"/>
                </a:solidFill>
                <a:effectLst/>
                <a:uLnTx/>
                <a:uFillTx/>
                <a:latin typeface="Times New Roman" pitchFamily="18" charset="0"/>
                <a:ea typeface="宋体" pitchFamily="2" charset="-122"/>
              </a:rPr>
              <a:t> </a:t>
            </a:r>
          </a:p>
          <a:p>
            <a:pPr marL="184150" marR="0" lvl="0" indent="0" defTabSz="914400" eaLnBrk="1" fontAlgn="auto" latinLnBrk="0" hangingPunct="1">
              <a:lnSpc>
                <a:spcPct val="100000"/>
              </a:lnSpc>
              <a:spcBef>
                <a:spcPct val="20000"/>
              </a:spcBef>
              <a:spcAft>
                <a:spcPts val="0"/>
              </a:spcAft>
              <a:buClrTx/>
              <a:buSzTx/>
              <a:buFontTx/>
              <a:buNone/>
              <a:tabLst/>
              <a:defRPr/>
            </a:pPr>
            <a:r>
              <a:rPr kumimoji="1" lang="en-US" altLang="zh-CN" sz="2000" b="0" i="0" u="none" strike="noStrike" kern="0" cap="none" spc="0" normalizeH="0" baseline="0" noProof="0" dirty="0">
                <a:ln>
                  <a:noFill/>
                </a:ln>
                <a:solidFill>
                  <a:srgbClr val="000000"/>
                </a:solidFill>
                <a:effectLst/>
                <a:uLnTx/>
                <a:uFillTx/>
                <a:latin typeface="Times New Roman" pitchFamily="18" charset="0"/>
                <a:ea typeface="宋体" pitchFamily="2" charset="-122"/>
              </a:rPr>
              <a:t>The application of </a:t>
            </a:r>
            <a:r>
              <a:rPr kumimoji="1" lang="en-US" altLang="zh-CN" sz="2000" b="0" i="0" u="none" strike="noStrike" kern="0" cap="none" spc="0" normalizeH="0" baseline="0" noProof="0" dirty="0">
                <a:ln>
                  <a:noFill/>
                </a:ln>
                <a:solidFill>
                  <a:srgbClr val="FF0000"/>
                </a:solidFill>
                <a:effectLst/>
                <a:uLnTx/>
                <a:uFillTx/>
                <a:latin typeface="Times New Roman" pitchFamily="18" charset="0"/>
                <a:ea typeface="宋体" pitchFamily="2" charset="-122"/>
              </a:rPr>
              <a:t>process management and quality improvement </a:t>
            </a:r>
            <a:r>
              <a:rPr kumimoji="1" lang="en-US" altLang="zh-CN" sz="2000" b="0" i="0" u="none" strike="noStrike" kern="0" cap="none" spc="0" normalizeH="0" baseline="0" noProof="0" dirty="0">
                <a:ln>
                  <a:noFill/>
                </a:ln>
                <a:solidFill>
                  <a:srgbClr val="000000"/>
                </a:solidFill>
                <a:effectLst/>
                <a:uLnTx/>
                <a:uFillTx/>
                <a:latin typeface="Times New Roman" pitchFamily="18" charset="0"/>
                <a:ea typeface="宋体" pitchFamily="2" charset="-122"/>
              </a:rPr>
              <a:t>concepts to software development and maintenance</a:t>
            </a:r>
          </a:p>
          <a:p>
            <a:pPr marL="184150" marR="0" lvl="0" indent="0" defTabSz="914400" eaLnBrk="1" fontAlgn="auto" latinLnBrk="0" hangingPunct="1">
              <a:lnSpc>
                <a:spcPct val="100000"/>
              </a:lnSpc>
              <a:spcBef>
                <a:spcPct val="20000"/>
              </a:spcBef>
              <a:spcAft>
                <a:spcPts val="0"/>
              </a:spcAft>
              <a:buClrTx/>
              <a:buSzTx/>
              <a:buFontTx/>
              <a:buNone/>
              <a:tabLst/>
              <a:defRPr/>
            </a:pPr>
            <a:endParaRPr kumimoji="1" lang="en-US" altLang="zh-CN" sz="2000" b="0" i="0" u="none" strike="noStrike" kern="0" cap="none" spc="0" normalizeH="0" baseline="0" noProof="0" dirty="0">
              <a:ln>
                <a:noFill/>
              </a:ln>
              <a:solidFill>
                <a:srgbClr val="000000"/>
              </a:solidFill>
              <a:effectLst/>
              <a:uLnTx/>
              <a:uFillTx/>
              <a:latin typeface="Times New Roman" pitchFamily="18" charset="0"/>
              <a:ea typeface="宋体" pitchFamily="2" charset="-122"/>
            </a:endParaRPr>
          </a:p>
          <a:p>
            <a:pPr marL="184150" marR="0" lvl="0" indent="0" defTabSz="914400" eaLnBrk="1" fontAlgn="auto" latinLnBrk="0" hangingPunct="1">
              <a:lnSpc>
                <a:spcPct val="100000"/>
              </a:lnSpc>
              <a:spcBef>
                <a:spcPct val="20000"/>
              </a:spcBef>
              <a:spcAft>
                <a:spcPts val="0"/>
              </a:spcAft>
              <a:buClrTx/>
              <a:buSzTx/>
              <a:buFontTx/>
              <a:buChar char="•"/>
              <a:tabLst/>
              <a:defRPr/>
            </a:pPr>
            <a:r>
              <a:rPr kumimoji="1" lang="en-US" altLang="zh-CN"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Times New Roman" pitchFamily="18" charset="0"/>
                <a:ea typeface="宋体" pitchFamily="2" charset="-122"/>
              </a:rPr>
              <a:t>  Model:</a:t>
            </a:r>
            <a:r>
              <a:rPr kumimoji="1" lang="en-US" altLang="zh-CN" sz="2400" b="0" i="0" u="none" strike="noStrike" kern="0" cap="none" spc="0" normalizeH="0" baseline="0" noProof="0" dirty="0">
                <a:ln>
                  <a:noFill/>
                </a:ln>
                <a:solidFill>
                  <a:srgbClr val="000000"/>
                </a:solidFill>
                <a:effectLst/>
                <a:uLnTx/>
                <a:uFillTx/>
                <a:latin typeface="Times New Roman" pitchFamily="18" charset="0"/>
                <a:ea typeface="宋体" pitchFamily="2" charset="-122"/>
              </a:rPr>
              <a:t>  </a:t>
            </a:r>
          </a:p>
          <a:p>
            <a:pPr marL="184150" marR="0" lvl="0" indent="0" defTabSz="914400" eaLnBrk="1" fontAlgn="auto" latinLnBrk="0" hangingPunct="1">
              <a:lnSpc>
                <a:spcPct val="100000"/>
              </a:lnSpc>
              <a:spcBef>
                <a:spcPct val="20000"/>
              </a:spcBef>
              <a:spcAft>
                <a:spcPts val="0"/>
              </a:spcAft>
              <a:buClrTx/>
              <a:buSzTx/>
              <a:buFontTx/>
              <a:buNone/>
              <a:tabLst/>
              <a:defRPr/>
            </a:pPr>
            <a:r>
              <a:rPr kumimoji="1" lang="en-US" altLang="zh-CN" sz="2000" b="0" i="0" u="none" strike="noStrike" kern="0" cap="none" spc="0" normalizeH="0" baseline="0" noProof="0" dirty="0">
                <a:ln>
                  <a:noFill/>
                </a:ln>
                <a:solidFill>
                  <a:srgbClr val="000000"/>
                </a:solidFill>
                <a:effectLst/>
                <a:uLnTx/>
                <a:uFillTx/>
                <a:latin typeface="Times New Roman" pitchFamily="18" charset="0"/>
                <a:ea typeface="宋体" pitchFamily="2" charset="-122"/>
              </a:rPr>
              <a:t>A model for </a:t>
            </a:r>
            <a:r>
              <a:rPr kumimoji="1" lang="en-US" altLang="zh-CN" sz="2000" b="0" i="0" u="none" strike="noStrike" kern="0" cap="none" spc="0" normalizeH="0" baseline="0" noProof="0" dirty="0">
                <a:ln>
                  <a:noFill/>
                </a:ln>
                <a:solidFill>
                  <a:srgbClr val="FF0000"/>
                </a:solidFill>
                <a:effectLst/>
                <a:uLnTx/>
                <a:uFillTx/>
                <a:latin typeface="Times New Roman" pitchFamily="18" charset="0"/>
                <a:ea typeface="宋体" pitchFamily="2" charset="-122"/>
              </a:rPr>
              <a:t>organizational improvement</a:t>
            </a:r>
          </a:p>
          <a:p>
            <a:pPr marL="184150" marR="0" lvl="0" indent="0" defTabSz="914400" eaLnBrk="1" fontAlgn="auto" latinLnBrk="0" hangingPunct="1">
              <a:lnSpc>
                <a:spcPct val="100000"/>
              </a:lnSpc>
              <a:spcBef>
                <a:spcPct val="20000"/>
              </a:spcBef>
              <a:spcAft>
                <a:spcPts val="0"/>
              </a:spcAft>
              <a:buClrTx/>
              <a:buSzTx/>
              <a:buFontTx/>
              <a:buNone/>
              <a:tabLst/>
              <a:defRPr/>
            </a:pPr>
            <a:endParaRPr kumimoji="1" lang="en-US" altLang="zh-CN" sz="2000" b="0" i="0" u="none" strike="noStrike" kern="0" cap="none" spc="0" normalizeH="0" baseline="0" noProof="0" dirty="0">
              <a:ln>
                <a:noFill/>
              </a:ln>
              <a:solidFill>
                <a:srgbClr val="000000"/>
              </a:solidFill>
              <a:effectLst/>
              <a:uLnTx/>
              <a:uFillTx/>
              <a:latin typeface="Times New Roman" pitchFamily="18" charset="0"/>
              <a:ea typeface="宋体" pitchFamily="2" charset="-122"/>
            </a:endParaRPr>
          </a:p>
          <a:p>
            <a:pPr marL="184150" marR="0" lvl="0" indent="0" defTabSz="914400" eaLnBrk="1" fontAlgn="auto" latinLnBrk="0" hangingPunct="1">
              <a:lnSpc>
                <a:spcPct val="100000"/>
              </a:lnSpc>
              <a:spcBef>
                <a:spcPct val="20000"/>
              </a:spcBef>
              <a:spcAft>
                <a:spcPts val="0"/>
              </a:spcAft>
              <a:buClrTx/>
              <a:buSzTx/>
              <a:buFontTx/>
              <a:buChar char="•"/>
              <a:tabLst/>
              <a:defRPr/>
            </a:pPr>
            <a:r>
              <a:rPr kumimoji="1" lang="en-US" altLang="zh-CN"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Times New Roman" pitchFamily="18" charset="0"/>
                <a:ea typeface="宋体" pitchFamily="2" charset="-122"/>
              </a:rPr>
              <a:t>  Guidelines:</a:t>
            </a:r>
            <a:r>
              <a:rPr kumimoji="1" lang="en-US" altLang="zh-CN" sz="2400" b="0" i="0" u="none" strike="noStrike" kern="0" cap="none" spc="0" normalizeH="0" baseline="0" noProof="0" dirty="0">
                <a:ln>
                  <a:noFill/>
                </a:ln>
                <a:solidFill>
                  <a:srgbClr val="000000"/>
                </a:solidFill>
                <a:effectLst/>
                <a:uLnTx/>
                <a:uFillTx/>
                <a:latin typeface="Times New Roman" pitchFamily="18" charset="0"/>
                <a:ea typeface="宋体" pitchFamily="2" charset="-122"/>
              </a:rPr>
              <a:t>  </a:t>
            </a:r>
          </a:p>
          <a:p>
            <a:pPr marL="184150" marR="0" lvl="0" indent="0" defTabSz="914400" eaLnBrk="1" fontAlgn="auto" latinLnBrk="0" hangingPunct="1">
              <a:lnSpc>
                <a:spcPct val="100000"/>
              </a:lnSpc>
              <a:spcBef>
                <a:spcPct val="20000"/>
              </a:spcBef>
              <a:spcAft>
                <a:spcPts val="0"/>
              </a:spcAft>
              <a:buClrTx/>
              <a:buSzTx/>
              <a:buFontTx/>
              <a:buNone/>
              <a:tabLst/>
              <a:defRPr/>
            </a:pPr>
            <a:r>
              <a:rPr kumimoji="1" lang="en-US" altLang="zh-CN" sz="2000" b="0" i="0" u="none" strike="noStrike" kern="0" cap="none" spc="0" normalizeH="0" baseline="0" noProof="0" dirty="0">
                <a:ln>
                  <a:noFill/>
                </a:ln>
                <a:solidFill>
                  <a:srgbClr val="000000"/>
                </a:solidFill>
                <a:effectLst/>
                <a:uLnTx/>
                <a:uFillTx/>
                <a:latin typeface="Times New Roman" pitchFamily="18" charset="0"/>
                <a:ea typeface="宋体" pitchFamily="2" charset="-122"/>
              </a:rPr>
              <a:t>A guide for evolving toward a culture of </a:t>
            </a:r>
            <a:r>
              <a:rPr kumimoji="1" lang="en-US" altLang="zh-CN" sz="2000" b="0" i="0" u="none" strike="noStrike" kern="0" cap="none" spc="0" normalizeH="0" baseline="0" noProof="0" dirty="0">
                <a:ln>
                  <a:noFill/>
                </a:ln>
                <a:solidFill>
                  <a:srgbClr val="FF0000"/>
                </a:solidFill>
                <a:effectLst/>
                <a:uLnTx/>
                <a:uFillTx/>
                <a:latin typeface="Times New Roman" pitchFamily="18" charset="0"/>
                <a:ea typeface="宋体" pitchFamily="2" charset="-122"/>
              </a:rPr>
              <a:t>engineering excellence</a:t>
            </a:r>
            <a:r>
              <a:rPr kumimoji="1" lang="en-US" altLang="zh-CN" sz="2000" b="0" i="0" u="none" strike="noStrike" kern="0" cap="none" spc="0" normalizeH="0" baseline="0" noProof="0" dirty="0">
                <a:ln>
                  <a:noFill/>
                </a:ln>
                <a:solidFill>
                  <a:srgbClr val="000000"/>
                </a:solidFill>
                <a:effectLst/>
                <a:uLnTx/>
                <a:uFillTx/>
                <a:latin typeface="Times New Roman" pitchFamily="18" charset="0"/>
                <a:ea typeface="宋体" pitchFamily="2" charset="-122"/>
              </a:rPr>
              <a:t>.</a:t>
            </a:r>
          </a:p>
          <a:p>
            <a:pPr marL="184150" marR="0" lvl="0" indent="0" defTabSz="914400" eaLnBrk="1" fontAlgn="auto" latinLnBrk="0" hangingPunct="1">
              <a:lnSpc>
                <a:spcPct val="100000"/>
              </a:lnSpc>
              <a:spcBef>
                <a:spcPct val="20000"/>
              </a:spcBef>
              <a:spcAft>
                <a:spcPts val="0"/>
              </a:spcAft>
              <a:buClrTx/>
              <a:buSzTx/>
              <a:buFontTx/>
              <a:buNone/>
              <a:tabLst/>
              <a:defRPr/>
            </a:pPr>
            <a:endParaRPr kumimoji="1" lang="en-US" altLang="zh-CN" sz="2000" b="0" i="0" u="none" strike="noStrike" kern="0" cap="none" spc="0" normalizeH="0" baseline="0" noProof="0" dirty="0">
              <a:ln>
                <a:noFill/>
              </a:ln>
              <a:solidFill>
                <a:srgbClr val="000000"/>
              </a:solidFill>
              <a:effectLst/>
              <a:uLnTx/>
              <a:uFillTx/>
              <a:latin typeface="Times New Roman" pitchFamily="18" charset="0"/>
              <a:ea typeface="宋体" pitchFamily="2" charset="-122"/>
            </a:endParaRPr>
          </a:p>
          <a:p>
            <a:pPr marL="184150" marR="0" lvl="0" indent="0" defTabSz="914400" eaLnBrk="1" fontAlgn="auto" latinLnBrk="0" hangingPunct="1">
              <a:lnSpc>
                <a:spcPct val="100000"/>
              </a:lnSpc>
              <a:spcBef>
                <a:spcPct val="20000"/>
              </a:spcBef>
              <a:spcAft>
                <a:spcPts val="0"/>
              </a:spcAft>
              <a:buClrTx/>
              <a:buSzTx/>
              <a:buFontTx/>
              <a:buChar char="•"/>
              <a:tabLst/>
              <a:defRPr/>
            </a:pPr>
            <a:r>
              <a:rPr kumimoji="1" lang="en-US" altLang="zh-CN"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Times New Roman" pitchFamily="18" charset="0"/>
                <a:ea typeface="宋体" pitchFamily="2" charset="-122"/>
              </a:rPr>
              <a:t>  Basis for Measurement:</a:t>
            </a:r>
            <a:r>
              <a:rPr kumimoji="1" lang="en-US" altLang="zh-CN" sz="2400" b="0" i="0" u="none" strike="noStrike" kern="0" cap="none" spc="0" normalizeH="0" baseline="0" noProof="0" dirty="0">
                <a:ln>
                  <a:noFill/>
                </a:ln>
                <a:solidFill>
                  <a:srgbClr val="000000"/>
                </a:solidFill>
                <a:effectLst/>
                <a:uLnTx/>
                <a:uFillTx/>
                <a:latin typeface="Times New Roman" pitchFamily="18" charset="0"/>
                <a:ea typeface="宋体" pitchFamily="2" charset="-122"/>
              </a:rPr>
              <a:t>  </a:t>
            </a:r>
          </a:p>
          <a:p>
            <a:pPr marL="184150" marR="0" lvl="0" indent="0" defTabSz="914400" eaLnBrk="1" fontAlgn="auto" latinLnBrk="0" hangingPunct="1">
              <a:lnSpc>
                <a:spcPct val="100000"/>
              </a:lnSpc>
              <a:spcBef>
                <a:spcPct val="20000"/>
              </a:spcBef>
              <a:spcAft>
                <a:spcPts val="0"/>
              </a:spcAft>
              <a:buClrTx/>
              <a:buSzTx/>
              <a:buFontTx/>
              <a:buNone/>
              <a:tabLst/>
              <a:defRPr/>
            </a:pPr>
            <a:r>
              <a:rPr kumimoji="1" lang="en-US" altLang="zh-CN" sz="2000" b="0" i="0" u="none" strike="noStrike" kern="0" cap="none" spc="0" normalizeH="0" baseline="0" noProof="0" dirty="0">
                <a:ln>
                  <a:noFill/>
                </a:ln>
                <a:solidFill>
                  <a:srgbClr val="000000"/>
                </a:solidFill>
                <a:effectLst/>
                <a:uLnTx/>
                <a:uFillTx/>
                <a:latin typeface="Times New Roman" pitchFamily="18" charset="0"/>
                <a:ea typeface="宋体" pitchFamily="2" charset="-122"/>
              </a:rPr>
              <a:t>The underlying structure for </a:t>
            </a:r>
            <a:r>
              <a:rPr kumimoji="1" lang="en-US" altLang="zh-CN" sz="2000" b="0" i="0" u="none" strike="noStrike" kern="0" cap="none" spc="0" normalizeH="0" baseline="0" noProof="0" dirty="0">
                <a:ln>
                  <a:noFill/>
                </a:ln>
                <a:solidFill>
                  <a:srgbClr val="FF0000"/>
                </a:solidFill>
                <a:effectLst/>
                <a:uLnTx/>
                <a:uFillTx/>
                <a:latin typeface="Times New Roman" pitchFamily="18" charset="0"/>
                <a:ea typeface="宋体" pitchFamily="2" charset="-122"/>
              </a:rPr>
              <a:t>reliable and consistent software process assessments</a:t>
            </a:r>
            <a:r>
              <a:rPr kumimoji="1" lang="en-US" altLang="zh-CN" sz="2000" b="0" i="0" u="none" strike="noStrike" kern="0" cap="none" spc="0" normalizeH="0" baseline="0" noProof="0" dirty="0">
                <a:ln>
                  <a:noFill/>
                </a:ln>
                <a:solidFill>
                  <a:srgbClr val="000000"/>
                </a:solidFill>
                <a:effectLst/>
                <a:uLnTx/>
                <a:uFillTx/>
                <a:latin typeface="Times New Roman" pitchFamily="18" charset="0"/>
                <a:ea typeface="宋体" pitchFamily="2" charset="-122"/>
              </a:rPr>
              <a:t>, software capability evaluations, and interim profiles</a:t>
            </a:r>
          </a:p>
        </p:txBody>
      </p:sp>
    </p:spTree>
    <p:extLst>
      <p:ext uri="{BB962C8B-B14F-4D97-AF65-F5344CB8AC3E}">
        <p14:creationId xmlns:p14="http://schemas.microsoft.com/office/powerpoint/2010/main" val="42650138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27</a:t>
            </a:fld>
            <a:endParaRPr lang="en-IN"/>
          </a:p>
        </p:txBody>
      </p:sp>
      <p:sp>
        <p:nvSpPr>
          <p:cNvPr id="5" name="Rectangle 1028"/>
          <p:cNvSpPr>
            <a:spLocks noChangeArrowheads="1"/>
          </p:cNvSpPr>
          <p:nvPr/>
        </p:nvSpPr>
        <p:spPr bwMode="auto">
          <a:xfrm>
            <a:off x="1431470" y="2119993"/>
            <a:ext cx="8765721"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pPr marL="285750" marR="0" lvl="0" indent="-285750" defTabSz="914400" eaLnBrk="1" fontAlgn="auto" latinLnBrk="0" hangingPunct="1">
              <a:lnSpc>
                <a:spcPct val="90000"/>
              </a:lnSpc>
              <a:spcBef>
                <a:spcPct val="20000"/>
              </a:spcBef>
              <a:spcAft>
                <a:spcPts val="0"/>
              </a:spcAft>
              <a:buClrTx/>
              <a:buSzTx/>
              <a:buFontTx/>
              <a:buChar char="•"/>
              <a:tabLst/>
              <a:defRPr/>
            </a:pPr>
            <a:r>
              <a:rPr kumimoji="0" lang="en-US" altLang="zh-CN" sz="2800" b="0" i="0" u="none" strike="noStrike" kern="0" cap="none" spc="0" normalizeH="0" baseline="0" noProof="0" dirty="0">
                <a:ln>
                  <a:noFill/>
                </a:ln>
                <a:solidFill>
                  <a:sysClr val="windowText" lastClr="000000"/>
                </a:solidFill>
                <a:effectLst/>
                <a:uLnTx/>
                <a:uFillTx/>
              </a:rPr>
              <a:t>The CMMI is an application of </a:t>
            </a:r>
            <a:r>
              <a:rPr kumimoji="0" lang="en-US" altLang="zh-CN" sz="2800" b="0" i="0" u="none" strike="noStrike" kern="0" cap="none" spc="0" normalizeH="0" baseline="0" noProof="0" dirty="0">
                <a:ln>
                  <a:noFill/>
                </a:ln>
                <a:solidFill>
                  <a:srgbClr val="FF0000"/>
                </a:solidFill>
                <a:effectLst/>
                <a:uLnTx/>
                <a:uFillTx/>
              </a:rPr>
              <a:t>Total Quality Management </a:t>
            </a:r>
            <a:r>
              <a:rPr kumimoji="0" lang="en-US" altLang="zh-CN" sz="2800" b="0" i="0" u="none" strike="noStrike" kern="0" cap="none" spc="0" normalizeH="0" baseline="0" noProof="0" dirty="0">
                <a:ln>
                  <a:noFill/>
                </a:ln>
                <a:solidFill>
                  <a:sysClr val="windowText" lastClr="000000"/>
                </a:solidFill>
                <a:effectLst/>
                <a:uLnTx/>
                <a:uFillTx/>
              </a:rPr>
              <a:t>principles to software engineering.</a:t>
            </a:r>
          </a:p>
          <a:p>
            <a:pPr marL="285750" marR="0" lvl="0" indent="-285750" defTabSz="914400" eaLnBrk="1" fontAlgn="auto" latinLnBrk="0" hangingPunct="1">
              <a:lnSpc>
                <a:spcPct val="90000"/>
              </a:lnSpc>
              <a:spcBef>
                <a:spcPct val="20000"/>
              </a:spcBef>
              <a:spcAft>
                <a:spcPts val="0"/>
              </a:spcAft>
              <a:buClrTx/>
              <a:buSzTx/>
              <a:buFontTx/>
              <a:buChar char="•"/>
              <a:tabLst/>
              <a:defRPr/>
            </a:pPr>
            <a:endParaRPr kumimoji="0" lang="en-US" altLang="zh-CN" sz="2800" b="0" i="0" u="none" strike="noStrike" kern="0" cap="none" spc="0" normalizeH="0" baseline="0" noProof="0" dirty="0">
              <a:ln>
                <a:noFill/>
              </a:ln>
              <a:solidFill>
                <a:sysClr val="windowText" lastClr="000000"/>
              </a:solidFill>
              <a:effectLst/>
              <a:uLnTx/>
              <a:uFillTx/>
            </a:endParaRPr>
          </a:p>
          <a:p>
            <a:pPr marL="285750" marR="0" lvl="0" indent="-285750" defTabSz="914400" eaLnBrk="1" fontAlgn="auto" latinLnBrk="0" hangingPunct="1">
              <a:lnSpc>
                <a:spcPct val="90000"/>
              </a:lnSpc>
              <a:spcBef>
                <a:spcPct val="20000"/>
              </a:spcBef>
              <a:spcAft>
                <a:spcPts val="0"/>
              </a:spcAft>
              <a:buClrTx/>
              <a:buSzTx/>
              <a:buFontTx/>
              <a:buChar char="•"/>
              <a:tabLst/>
              <a:defRPr/>
            </a:pPr>
            <a:r>
              <a:rPr kumimoji="0" lang="en-US" altLang="zh-CN" sz="2800" b="0" i="0" u="none" strike="noStrike" kern="0" cap="none" spc="0" normalizeH="0" baseline="0" noProof="0" dirty="0">
                <a:ln>
                  <a:noFill/>
                </a:ln>
                <a:solidFill>
                  <a:sysClr val="windowText" lastClr="000000"/>
                </a:solidFill>
                <a:effectLst/>
                <a:uLnTx/>
                <a:uFillTx/>
              </a:rPr>
              <a:t>Emphasis should be on </a:t>
            </a:r>
            <a:r>
              <a:rPr kumimoji="0" lang="en-US" altLang="zh-CN" sz="2800" b="0" i="0" u="none" strike="noStrike" kern="0" cap="none" spc="0" normalizeH="0" baseline="0" noProof="0" dirty="0">
                <a:ln>
                  <a:noFill/>
                </a:ln>
                <a:solidFill>
                  <a:srgbClr val="FF0000"/>
                </a:solidFill>
                <a:effectLst/>
                <a:uLnTx/>
                <a:uFillTx/>
              </a:rPr>
              <a:t>customer satisfaction</a:t>
            </a:r>
            <a:r>
              <a:rPr kumimoji="0" lang="en-US" altLang="zh-CN" sz="2800" b="0" i="0" u="none" strike="noStrike" kern="0" cap="none" spc="0" normalizeH="0" baseline="0" noProof="0" dirty="0">
                <a:ln>
                  <a:noFill/>
                </a:ln>
                <a:solidFill>
                  <a:sysClr val="windowText" lastClr="000000"/>
                </a:solidFill>
                <a:effectLst/>
                <a:uLnTx/>
                <a:uFillTx/>
              </a:rPr>
              <a:t>.</a:t>
            </a:r>
          </a:p>
          <a:p>
            <a:pPr marL="285750" marR="0" lvl="0" indent="-285750" defTabSz="914400" eaLnBrk="1" fontAlgn="auto" latinLnBrk="0" hangingPunct="1">
              <a:lnSpc>
                <a:spcPct val="90000"/>
              </a:lnSpc>
              <a:spcBef>
                <a:spcPct val="20000"/>
              </a:spcBef>
              <a:spcAft>
                <a:spcPts val="0"/>
              </a:spcAft>
              <a:buClrTx/>
              <a:buSzTx/>
              <a:buFontTx/>
              <a:buChar char="•"/>
              <a:tabLst/>
              <a:defRPr/>
            </a:pPr>
            <a:endParaRPr kumimoji="0" lang="en-US" altLang="zh-CN" sz="2800" b="0" i="0" u="none" strike="noStrike" kern="0" cap="none" spc="0" normalizeH="0" baseline="0" noProof="0" dirty="0">
              <a:ln>
                <a:noFill/>
              </a:ln>
              <a:solidFill>
                <a:sysClr val="windowText" lastClr="000000"/>
              </a:solidFill>
              <a:effectLst/>
              <a:uLnTx/>
              <a:uFillTx/>
            </a:endParaRPr>
          </a:p>
          <a:p>
            <a:pPr marL="285750" marR="0" lvl="0" indent="-285750" defTabSz="914400" eaLnBrk="1" fontAlgn="auto" latinLnBrk="0" hangingPunct="1">
              <a:lnSpc>
                <a:spcPct val="90000"/>
              </a:lnSpc>
              <a:spcBef>
                <a:spcPct val="20000"/>
              </a:spcBef>
              <a:spcAft>
                <a:spcPts val="0"/>
              </a:spcAft>
              <a:buClrTx/>
              <a:buSzTx/>
              <a:buFontTx/>
              <a:buChar char="•"/>
              <a:tabLst/>
              <a:defRPr/>
            </a:pPr>
            <a:r>
              <a:rPr kumimoji="0" lang="en-US" altLang="zh-CN" sz="2800" b="0" i="0" u="none" strike="noStrike" kern="0" cap="none" spc="0" normalizeH="0" baseline="0" noProof="0" dirty="0">
                <a:ln>
                  <a:noFill/>
                </a:ln>
                <a:solidFill>
                  <a:sysClr val="windowText" lastClr="000000"/>
                </a:solidFill>
                <a:effectLst/>
                <a:uLnTx/>
                <a:uFillTx/>
              </a:rPr>
              <a:t>The result should be </a:t>
            </a:r>
            <a:r>
              <a:rPr kumimoji="0" lang="en-US" altLang="zh-CN" sz="2800" b="0" i="0" u="none" strike="noStrike" kern="0" cap="none" spc="0" normalizeH="0" baseline="0" noProof="0" dirty="0">
                <a:ln>
                  <a:noFill/>
                </a:ln>
                <a:solidFill>
                  <a:srgbClr val="FF0000"/>
                </a:solidFill>
                <a:effectLst/>
                <a:uLnTx/>
                <a:uFillTx/>
              </a:rPr>
              <a:t>higher quality software products</a:t>
            </a:r>
            <a:r>
              <a:rPr kumimoji="0" lang="en-US" altLang="zh-CN" sz="2800" b="0" i="0" u="none" strike="noStrike" kern="0" cap="none" spc="0" normalizeH="0" baseline="0" noProof="0" dirty="0">
                <a:ln>
                  <a:noFill/>
                </a:ln>
                <a:solidFill>
                  <a:sysClr val="windowText" lastClr="000000"/>
                </a:solidFill>
                <a:effectLst/>
                <a:uLnTx/>
                <a:uFillTx/>
              </a:rPr>
              <a:t> produced by more </a:t>
            </a:r>
            <a:r>
              <a:rPr kumimoji="0" lang="en-US" altLang="zh-CN" sz="2800" b="0" i="0" u="none" strike="noStrike" kern="0" cap="none" spc="0" normalizeH="0" baseline="0" noProof="0" dirty="0">
                <a:ln>
                  <a:noFill/>
                </a:ln>
                <a:solidFill>
                  <a:srgbClr val="FF0000"/>
                </a:solidFill>
                <a:effectLst/>
                <a:uLnTx/>
                <a:uFillTx/>
              </a:rPr>
              <a:t>competitive companies</a:t>
            </a:r>
            <a:r>
              <a:rPr kumimoji="0" lang="en-US" altLang="zh-CN" sz="2800" b="0" i="0" u="none" strike="noStrike" kern="0" cap="none" spc="0" normalizeH="0" baseline="0" noProof="0" dirty="0">
                <a:ln>
                  <a:noFill/>
                </a:ln>
                <a:solidFill>
                  <a:sysClr val="windowText" lastClr="000000"/>
                </a:solidFill>
                <a:effectLst/>
                <a:uLnTx/>
                <a:uFillTx/>
              </a:rPr>
              <a:t>.</a:t>
            </a:r>
          </a:p>
        </p:txBody>
      </p:sp>
      <p:sp>
        <p:nvSpPr>
          <p:cNvPr id="6" name="Rectangle 1029"/>
          <p:cNvSpPr txBox="1">
            <a:spLocks noChangeArrowheads="1"/>
          </p:cNvSpPr>
          <p:nvPr/>
        </p:nvSpPr>
        <p:spPr bwMode="auto">
          <a:xfrm>
            <a:off x="2130879" y="839788"/>
            <a:ext cx="7772400" cy="685800"/>
          </a:xfrm>
          <a:prstGeom prst="rect">
            <a:avLst/>
          </a:prstGeom>
          <a:noFill/>
          <a:ln/>
          <a:effectLst>
            <a:outerShdw dist="35921" dir="2700000"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600" b="1" i="0" u="none" strike="noStrike" kern="0" cap="none" spc="0" normalizeH="0" baseline="0" noProof="0" dirty="0">
                <a:ln>
                  <a:noFill/>
                </a:ln>
                <a:solidFill>
                  <a:srgbClr val="FFCC00"/>
                </a:solidFill>
                <a:effectLst/>
                <a:uLnTx/>
                <a:uFillTx/>
                <a:latin typeface="Arial" pitchFamily="34" charset="0"/>
                <a:ea typeface="宋体"/>
                <a:cs typeface="+mj-cs"/>
              </a:rPr>
              <a:t>OBJECTIVES OF CMMI</a:t>
            </a:r>
          </a:p>
        </p:txBody>
      </p:sp>
    </p:spTree>
    <p:extLst>
      <p:ext uri="{BB962C8B-B14F-4D97-AF65-F5344CB8AC3E}">
        <p14:creationId xmlns:p14="http://schemas.microsoft.com/office/powerpoint/2010/main" val="1905719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28</a:t>
            </a:fld>
            <a:endParaRPr lang="en-IN"/>
          </a:p>
        </p:txBody>
      </p:sp>
      <p:sp>
        <p:nvSpPr>
          <p:cNvPr id="6" name="Rectangle 2"/>
          <p:cNvSpPr txBox="1">
            <a:spLocks noChangeArrowheads="1"/>
          </p:cNvSpPr>
          <p:nvPr/>
        </p:nvSpPr>
        <p:spPr bwMode="auto">
          <a:xfrm>
            <a:off x="739775" y="304800"/>
            <a:ext cx="7772400" cy="609600"/>
          </a:xfrm>
          <a:prstGeom prst="rect">
            <a:avLst/>
          </a:prstGeom>
          <a:noFill/>
          <a:ln/>
          <a:effectLst>
            <a:outerShdw dist="3592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600" b="1" i="0" u="none" strike="noStrike" kern="0" cap="none" spc="0" normalizeH="0" baseline="0" noProof="0" dirty="0">
                <a:ln>
                  <a:noFill/>
                </a:ln>
                <a:solidFill>
                  <a:srgbClr val="FFCC00"/>
                </a:solidFill>
                <a:effectLst/>
                <a:uLnTx/>
                <a:uFillTx/>
                <a:latin typeface="Arial" pitchFamily="34" charset="0"/>
                <a:ea typeface="Batang" pitchFamily="18" charset="-127"/>
                <a:cs typeface="+mj-cs"/>
              </a:rPr>
              <a:t>CMMI FIVE LEVELS</a:t>
            </a:r>
          </a:p>
        </p:txBody>
      </p:sp>
      <p:sp>
        <p:nvSpPr>
          <p:cNvPr id="7" name="AutoShape 3"/>
          <p:cNvSpPr>
            <a:spLocks noChangeArrowheads="1"/>
          </p:cNvSpPr>
          <p:nvPr/>
        </p:nvSpPr>
        <p:spPr bwMode="auto">
          <a:xfrm>
            <a:off x="768350" y="5307013"/>
            <a:ext cx="1906588" cy="941387"/>
          </a:xfrm>
          <a:prstGeom prst="roundRect">
            <a:avLst>
              <a:gd name="adj" fmla="val 16667"/>
            </a:avLst>
          </a:prstGeom>
          <a:solidFill>
            <a:srgbClr val="80808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457200" marR="0" lvl="0" indent="-457200" algn="ctr" defTabSz="914400" eaLnBrk="1" fontAlgn="auto" latinLnBrk="0" hangingPunct="1">
              <a:lnSpc>
                <a:spcPct val="100000"/>
              </a:lnSpc>
              <a:spcBef>
                <a:spcPts val="0"/>
              </a:spcBef>
              <a:spcAft>
                <a:spcPts val="0"/>
              </a:spcAft>
              <a:buClrTx/>
              <a:buSzTx/>
              <a:buFontTx/>
              <a:buAutoNum type="arabicPeriod"/>
              <a:tabLst/>
              <a:defRPr/>
            </a:pPr>
            <a:r>
              <a:rPr kumimoji="0" lang="en-US" altLang="zh-CN" sz="1400" b="1" i="0" u="none" strike="noStrike" kern="0" cap="none" spc="0" normalizeH="0" baseline="0" noProof="0">
                <a:ln>
                  <a:noFill/>
                </a:ln>
                <a:solidFill>
                  <a:sysClr val="windowText" lastClr="000000"/>
                </a:solidFill>
                <a:effectLst/>
                <a:uLnTx/>
                <a:uFillTx/>
              </a:rPr>
              <a:t>Initial</a:t>
            </a:r>
          </a:p>
          <a:p>
            <a:pPr marL="457200" marR="0" lvl="0" indent="-45720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rPr>
              <a:t>Unpredictable and</a:t>
            </a:r>
          </a:p>
          <a:p>
            <a:pPr marL="457200" marR="0" lvl="0" indent="-45720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rPr>
              <a:t>Poorly controlled</a:t>
            </a:r>
          </a:p>
        </p:txBody>
      </p:sp>
      <p:sp>
        <p:nvSpPr>
          <p:cNvPr id="8" name="AutoShape 4"/>
          <p:cNvSpPr>
            <a:spLocks noChangeArrowheads="1"/>
          </p:cNvSpPr>
          <p:nvPr/>
        </p:nvSpPr>
        <p:spPr bwMode="auto">
          <a:xfrm>
            <a:off x="688975" y="5213350"/>
            <a:ext cx="1892300" cy="941388"/>
          </a:xfrm>
          <a:prstGeom prst="roundRect">
            <a:avLst>
              <a:gd name="adj" fmla="val 16667"/>
            </a:avLst>
          </a:prstGeom>
          <a:solidFill>
            <a:srgbClr val="00CC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Text" lastClr="000000"/>
                </a:solidFill>
                <a:effectLst>
                  <a:outerShdw blurRad="38100" dist="38100" dir="2700000" algn="tl">
                    <a:srgbClr val="FFFFFF"/>
                  </a:outerShdw>
                </a:effectLst>
                <a:uLnTx/>
                <a:uFillTx/>
              </a:rPr>
              <a:t>1.  </a:t>
            </a:r>
            <a:r>
              <a:rPr kumimoji="0" lang="en-US" altLang="zh-CN" sz="1600" b="1" i="0" u="none" strike="noStrike" kern="0" cap="none" spc="0" normalizeH="0" baseline="0" noProof="0" dirty="0">
                <a:ln>
                  <a:noFill/>
                </a:ln>
                <a:uLnTx/>
                <a:uFillTx/>
              </a:rPr>
              <a:t>Initial</a:t>
            </a:r>
          </a:p>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chemeClr val="bg1"/>
                </a:solidFill>
                <a:uLnTx/>
                <a:uFillTx/>
              </a:rPr>
              <a:t>Unpredictable and</a:t>
            </a:r>
          </a:p>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chemeClr val="bg1"/>
                </a:solidFill>
                <a:uLnTx/>
                <a:uFillTx/>
              </a:rPr>
              <a:t>Poorly controlled</a:t>
            </a:r>
          </a:p>
        </p:txBody>
      </p:sp>
      <p:grpSp>
        <p:nvGrpSpPr>
          <p:cNvPr id="9" name="Group 23"/>
          <p:cNvGrpSpPr>
            <a:grpSpLocks/>
          </p:cNvGrpSpPr>
          <p:nvPr/>
        </p:nvGrpSpPr>
        <p:grpSpPr bwMode="auto">
          <a:xfrm>
            <a:off x="612775" y="4459288"/>
            <a:ext cx="3775075" cy="1035050"/>
            <a:chOff x="480" y="2569"/>
            <a:chExt cx="2378" cy="652"/>
          </a:xfrm>
        </p:grpSpPr>
        <p:sp>
          <p:nvSpPr>
            <p:cNvPr id="10" name="Text Box 17"/>
            <p:cNvSpPr txBox="1">
              <a:spLocks noChangeArrowheads="1"/>
            </p:cNvSpPr>
            <p:nvPr/>
          </p:nvSpPr>
          <p:spPr bwMode="auto">
            <a:xfrm>
              <a:off x="480" y="2650"/>
              <a:ext cx="651"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rPr>
                <a:t>Disciplined</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rPr>
                <a:t>Process</a:t>
              </a:r>
            </a:p>
          </p:txBody>
        </p:sp>
        <p:sp>
          <p:nvSpPr>
            <p:cNvPr id="11" name="AutoShape 5"/>
            <p:cNvSpPr>
              <a:spLocks noChangeArrowheads="1"/>
            </p:cNvSpPr>
            <p:nvPr/>
          </p:nvSpPr>
          <p:spPr bwMode="auto">
            <a:xfrm>
              <a:off x="1490" y="2628"/>
              <a:ext cx="1368" cy="593"/>
            </a:xfrm>
            <a:prstGeom prst="roundRect">
              <a:avLst>
                <a:gd name="adj" fmla="val 16667"/>
              </a:avLst>
            </a:prstGeom>
            <a:solidFill>
              <a:srgbClr val="80808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457200" marR="0" lvl="0" indent="-457200" algn="ctr" defTabSz="914400" eaLnBrk="1" fontAlgn="auto" latinLnBrk="0" hangingPunct="1">
                <a:lnSpc>
                  <a:spcPct val="100000"/>
                </a:lnSpc>
                <a:spcBef>
                  <a:spcPts val="0"/>
                </a:spcBef>
                <a:spcAft>
                  <a:spcPts val="0"/>
                </a:spcAft>
                <a:buClrTx/>
                <a:buSzTx/>
                <a:buFontTx/>
                <a:buAutoNum type="arabicPeriod"/>
                <a:tabLst/>
                <a:defRPr/>
              </a:pPr>
              <a:r>
                <a:rPr kumimoji="0" lang="en-US" altLang="zh-CN" sz="1400" b="1" i="0" u="none" strike="noStrike" kern="0" cap="none" spc="0" normalizeH="0" baseline="0" noProof="0">
                  <a:ln>
                    <a:noFill/>
                  </a:ln>
                  <a:solidFill>
                    <a:sysClr val="windowText" lastClr="000000"/>
                  </a:solidFill>
                  <a:effectLst/>
                  <a:uLnTx/>
                  <a:uFillTx/>
                </a:rPr>
                <a:t>Initial</a:t>
              </a:r>
            </a:p>
            <a:p>
              <a:pPr marL="457200" marR="0" lvl="0" indent="-45720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rPr>
                <a:t>Unpredictable and</a:t>
              </a:r>
            </a:p>
            <a:p>
              <a:pPr marL="457200" marR="0" lvl="0" indent="-45720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rPr>
                <a:t>Poorly controlled</a:t>
              </a:r>
            </a:p>
          </p:txBody>
        </p:sp>
        <p:sp>
          <p:nvSpPr>
            <p:cNvPr id="12" name="AutoShape 6"/>
            <p:cNvSpPr>
              <a:spLocks noChangeArrowheads="1"/>
            </p:cNvSpPr>
            <p:nvPr/>
          </p:nvSpPr>
          <p:spPr bwMode="auto">
            <a:xfrm>
              <a:off x="1440" y="2569"/>
              <a:ext cx="1368" cy="593"/>
            </a:xfrm>
            <a:prstGeom prst="roundRect">
              <a:avLst>
                <a:gd name="adj" fmla="val 16667"/>
              </a:avLst>
            </a:prstGeom>
            <a:solidFill>
              <a:srgbClr val="00CC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Text" lastClr="000000"/>
                  </a:solidFill>
                  <a:effectLst>
                    <a:outerShdw blurRad="38100" dist="38100" dir="2700000" algn="tl">
                      <a:srgbClr val="FFFFFF"/>
                    </a:outerShdw>
                  </a:effectLst>
                  <a:uLnTx/>
                  <a:uFillTx/>
                </a:rPr>
                <a:t>2. </a:t>
              </a:r>
              <a:r>
                <a:rPr kumimoji="0" lang="en-US" altLang="zh-CN" sz="1600" b="1" i="0" u="none" strike="noStrike" kern="0" cap="none" spc="0" normalizeH="0" noProof="0" dirty="0">
                  <a:ln>
                    <a:noFill/>
                  </a:ln>
                  <a:solidFill>
                    <a:sysClr val="windowText" lastClr="000000"/>
                  </a:solidFill>
                  <a:effectLst>
                    <a:outerShdw blurRad="38100" dist="38100" dir="2700000" algn="tl">
                      <a:srgbClr val="FFFFFF"/>
                    </a:outerShdw>
                  </a:effectLst>
                  <a:uLnTx/>
                  <a:uFillTx/>
                </a:rPr>
                <a:t> </a:t>
              </a:r>
              <a:r>
                <a:rPr kumimoji="0" lang="en-US" altLang="zh-CN" sz="1600" b="1" i="0" u="none" strike="noStrike" kern="0" cap="none" spc="0" normalizeH="0" noProof="0" dirty="0">
                  <a:ln>
                    <a:noFill/>
                  </a:ln>
                  <a:uLnTx/>
                  <a:uFillTx/>
                </a:rPr>
                <a:t>Managed</a:t>
              </a:r>
              <a:endParaRPr kumimoji="0" lang="en-US" altLang="zh-CN" sz="1600" b="1" i="0" u="none" strike="noStrike" kern="0" cap="none" spc="0" normalizeH="0" baseline="0" noProof="0" dirty="0">
                <a:ln>
                  <a:noFill/>
                </a:ln>
                <a:uLnTx/>
                <a:uFillTx/>
              </a:endParaRPr>
            </a:p>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chemeClr val="bg1"/>
                  </a:solidFill>
                  <a:uLnTx/>
                  <a:uFillTx/>
                </a:rPr>
                <a:t>Can repeat previously</a:t>
              </a:r>
            </a:p>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chemeClr val="bg1"/>
                  </a:solidFill>
                  <a:uLnTx/>
                  <a:uFillTx/>
                </a:rPr>
                <a:t>Mastered tasks</a:t>
              </a:r>
            </a:p>
          </p:txBody>
        </p:sp>
        <p:sp>
          <p:nvSpPr>
            <p:cNvPr id="13" name="Arc 13"/>
            <p:cNvSpPr>
              <a:spLocks/>
            </p:cNvSpPr>
            <p:nvPr/>
          </p:nvSpPr>
          <p:spPr bwMode="auto">
            <a:xfrm flipH="1">
              <a:off x="1079" y="2680"/>
              <a:ext cx="361" cy="32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rgbClr val="000000"/>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endParaRPr>
            </a:p>
          </p:txBody>
        </p:sp>
      </p:grpSp>
      <p:grpSp>
        <p:nvGrpSpPr>
          <p:cNvPr id="14" name="Group 24"/>
          <p:cNvGrpSpPr>
            <a:grpSpLocks/>
          </p:cNvGrpSpPr>
          <p:nvPr/>
        </p:nvGrpSpPr>
        <p:grpSpPr bwMode="auto">
          <a:xfrm>
            <a:off x="2060575" y="3613150"/>
            <a:ext cx="4038600" cy="1119188"/>
            <a:chOff x="1392" y="2036"/>
            <a:chExt cx="2544" cy="705"/>
          </a:xfrm>
        </p:grpSpPr>
        <p:sp>
          <p:nvSpPr>
            <p:cNvPr id="15" name="AutoShape 7"/>
            <p:cNvSpPr>
              <a:spLocks noChangeArrowheads="1"/>
            </p:cNvSpPr>
            <p:nvPr/>
          </p:nvSpPr>
          <p:spPr bwMode="auto">
            <a:xfrm>
              <a:off x="2531" y="2148"/>
              <a:ext cx="1405" cy="593"/>
            </a:xfrm>
            <a:prstGeom prst="roundRect">
              <a:avLst>
                <a:gd name="adj" fmla="val 16667"/>
              </a:avLst>
            </a:prstGeom>
            <a:solidFill>
              <a:srgbClr val="80808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457200" marR="0" lvl="0" indent="-457200" algn="ctr" defTabSz="914400" eaLnBrk="1" fontAlgn="auto" latinLnBrk="0" hangingPunct="1">
                <a:lnSpc>
                  <a:spcPct val="100000"/>
                </a:lnSpc>
                <a:spcBef>
                  <a:spcPts val="0"/>
                </a:spcBef>
                <a:spcAft>
                  <a:spcPts val="0"/>
                </a:spcAft>
                <a:buClrTx/>
                <a:buSzTx/>
                <a:buFontTx/>
                <a:buAutoNum type="arabicPeriod"/>
                <a:tabLst/>
                <a:defRPr/>
              </a:pPr>
              <a:r>
                <a:rPr kumimoji="0" lang="en-US" altLang="zh-CN" sz="1400" b="1" i="0" u="none" strike="noStrike" kern="0" cap="none" spc="0" normalizeH="0" baseline="0" noProof="0">
                  <a:ln>
                    <a:noFill/>
                  </a:ln>
                  <a:solidFill>
                    <a:sysClr val="windowText" lastClr="000000"/>
                  </a:solidFill>
                  <a:effectLst/>
                  <a:uLnTx/>
                  <a:uFillTx/>
                </a:rPr>
                <a:t>Initial</a:t>
              </a:r>
            </a:p>
            <a:p>
              <a:pPr marL="457200" marR="0" lvl="0" indent="-45720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rPr>
                <a:t>Unpredictable and</a:t>
              </a:r>
            </a:p>
            <a:p>
              <a:pPr marL="457200" marR="0" lvl="0" indent="-45720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rPr>
                <a:t>Poorly controlled</a:t>
              </a:r>
            </a:p>
          </p:txBody>
        </p:sp>
        <p:sp>
          <p:nvSpPr>
            <p:cNvPr id="16" name="Text Box 18"/>
            <p:cNvSpPr txBox="1">
              <a:spLocks noChangeArrowheads="1"/>
            </p:cNvSpPr>
            <p:nvPr/>
          </p:nvSpPr>
          <p:spPr bwMode="auto">
            <a:xfrm>
              <a:off x="1392" y="2036"/>
              <a:ext cx="620"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rPr>
                <a:t>Standard,</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rPr>
                <a:t>Consistent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rPr>
                <a:t>Process</a:t>
              </a:r>
            </a:p>
          </p:txBody>
        </p:sp>
        <p:sp>
          <p:nvSpPr>
            <p:cNvPr id="17" name="AutoShape 8"/>
            <p:cNvSpPr>
              <a:spLocks noChangeArrowheads="1"/>
            </p:cNvSpPr>
            <p:nvPr/>
          </p:nvSpPr>
          <p:spPr bwMode="auto">
            <a:xfrm>
              <a:off x="2481" y="2089"/>
              <a:ext cx="1393" cy="593"/>
            </a:xfrm>
            <a:prstGeom prst="roundRect">
              <a:avLst>
                <a:gd name="adj" fmla="val 16667"/>
              </a:avLst>
            </a:prstGeom>
            <a:solidFill>
              <a:srgbClr val="00CC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Text" lastClr="000000"/>
                  </a:solidFill>
                  <a:effectLst>
                    <a:outerShdw blurRad="38100" dist="38100" dir="2700000" algn="tl">
                      <a:srgbClr val="FFFFFF"/>
                    </a:outerShdw>
                  </a:effectLst>
                  <a:uLnTx/>
                  <a:uFillTx/>
                </a:rPr>
                <a:t>3.  </a:t>
              </a:r>
              <a:r>
                <a:rPr kumimoji="0" lang="en-US" altLang="zh-CN" sz="1600" b="1" i="0" u="none" strike="noStrike" kern="0" cap="none" spc="0" normalizeH="0" baseline="0" noProof="0" dirty="0">
                  <a:ln>
                    <a:noFill/>
                  </a:ln>
                  <a:uLnTx/>
                  <a:uFillTx/>
                </a:rPr>
                <a:t>Defined</a:t>
              </a:r>
            </a:p>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chemeClr val="bg1"/>
                  </a:solidFill>
                  <a:uLnTx/>
                  <a:uFillTx/>
                </a:rPr>
                <a:t>Process characterized,</a:t>
              </a:r>
            </a:p>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chemeClr val="bg1"/>
                  </a:solidFill>
                  <a:uLnTx/>
                  <a:uFillTx/>
                </a:rPr>
                <a:t>fairly well understood </a:t>
              </a:r>
            </a:p>
          </p:txBody>
        </p:sp>
        <p:sp>
          <p:nvSpPr>
            <p:cNvPr id="18" name="Arc 14"/>
            <p:cNvSpPr>
              <a:spLocks/>
            </p:cNvSpPr>
            <p:nvPr/>
          </p:nvSpPr>
          <p:spPr bwMode="auto">
            <a:xfrm flipH="1">
              <a:off x="2135" y="2245"/>
              <a:ext cx="361" cy="32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rgbClr val="000000"/>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endParaRPr>
            </a:p>
          </p:txBody>
        </p:sp>
      </p:grpSp>
      <p:grpSp>
        <p:nvGrpSpPr>
          <p:cNvPr id="19" name="Group 25"/>
          <p:cNvGrpSpPr>
            <a:grpSpLocks/>
          </p:cNvGrpSpPr>
          <p:nvPr/>
        </p:nvGrpSpPr>
        <p:grpSpPr bwMode="auto">
          <a:xfrm>
            <a:off x="3736975" y="2895600"/>
            <a:ext cx="3429000" cy="1066800"/>
            <a:chOff x="2448" y="1584"/>
            <a:chExt cx="2160" cy="672"/>
          </a:xfrm>
        </p:grpSpPr>
        <p:sp>
          <p:nvSpPr>
            <p:cNvPr id="20" name="AutoShape 9"/>
            <p:cNvSpPr>
              <a:spLocks noChangeArrowheads="1"/>
            </p:cNvSpPr>
            <p:nvPr/>
          </p:nvSpPr>
          <p:spPr bwMode="auto">
            <a:xfrm>
              <a:off x="3485" y="1663"/>
              <a:ext cx="1123" cy="593"/>
            </a:xfrm>
            <a:prstGeom prst="roundRect">
              <a:avLst>
                <a:gd name="adj" fmla="val 16667"/>
              </a:avLst>
            </a:prstGeom>
            <a:solidFill>
              <a:srgbClr val="80808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457200" marR="0" lvl="0" indent="-457200" algn="ctr" defTabSz="914400" eaLnBrk="1" fontAlgn="auto" latinLnBrk="0" hangingPunct="1">
                <a:lnSpc>
                  <a:spcPct val="100000"/>
                </a:lnSpc>
                <a:spcBef>
                  <a:spcPts val="0"/>
                </a:spcBef>
                <a:spcAft>
                  <a:spcPts val="0"/>
                </a:spcAft>
                <a:buClrTx/>
                <a:buSzTx/>
                <a:buFontTx/>
                <a:buAutoNum type="arabicPeriod"/>
                <a:tabLst/>
                <a:defRPr/>
              </a:pPr>
              <a:r>
                <a:rPr kumimoji="0" lang="en-US" altLang="zh-CN" sz="1400" b="1" i="0" u="none" strike="noStrike" kern="0" cap="none" spc="0" normalizeH="0" baseline="0" noProof="0">
                  <a:ln>
                    <a:noFill/>
                  </a:ln>
                  <a:solidFill>
                    <a:sysClr val="windowText" lastClr="000000"/>
                  </a:solidFill>
                  <a:effectLst/>
                  <a:uLnTx/>
                  <a:uFillTx/>
                </a:rPr>
                <a:t>Initial</a:t>
              </a:r>
            </a:p>
            <a:p>
              <a:pPr marL="457200" marR="0" lvl="0" indent="-45720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rPr>
                <a:t>Unpredictable and</a:t>
              </a:r>
            </a:p>
            <a:p>
              <a:pPr marL="457200" marR="0" lvl="0" indent="-45720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rPr>
                <a:t>Poorly controlled</a:t>
              </a:r>
            </a:p>
          </p:txBody>
        </p:sp>
        <p:sp>
          <p:nvSpPr>
            <p:cNvPr id="21" name="AutoShape 10"/>
            <p:cNvSpPr>
              <a:spLocks noChangeArrowheads="1"/>
            </p:cNvSpPr>
            <p:nvPr/>
          </p:nvSpPr>
          <p:spPr bwMode="auto">
            <a:xfrm>
              <a:off x="3408" y="1584"/>
              <a:ext cx="1123" cy="593"/>
            </a:xfrm>
            <a:prstGeom prst="roundRect">
              <a:avLst>
                <a:gd name="adj" fmla="val 16667"/>
              </a:avLst>
            </a:prstGeom>
            <a:solidFill>
              <a:srgbClr val="00CC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R="0" lvl="0" defTabSz="914400" eaLnBrk="1" fontAlgn="auto" latinLnBrk="0" hangingPunct="1">
                <a:lnSpc>
                  <a:spcPct val="100000"/>
                </a:lnSpc>
                <a:spcBef>
                  <a:spcPts val="0"/>
                </a:spcBef>
                <a:spcAft>
                  <a:spcPts val="0"/>
                </a:spcAft>
                <a:buClrTx/>
                <a:buSzTx/>
                <a:tabLst/>
                <a:defRPr/>
              </a:pPr>
              <a:r>
                <a:rPr kumimoji="0" lang="en-US" altLang="zh-CN" sz="1400" b="1" i="0" u="none" strike="noStrike" kern="0" cap="none" spc="0" normalizeH="0" baseline="0" noProof="0" dirty="0">
                  <a:ln>
                    <a:noFill/>
                  </a:ln>
                  <a:uLnTx/>
                  <a:uFillTx/>
                </a:rPr>
                <a:t>4.Quantitatively </a:t>
              </a:r>
            </a:p>
            <a:p>
              <a:pPr marR="0" lvl="0" defTabSz="914400" eaLnBrk="1" fontAlgn="auto" latinLnBrk="0" hangingPunct="1">
                <a:lnSpc>
                  <a:spcPct val="100000"/>
                </a:lnSpc>
                <a:spcBef>
                  <a:spcPts val="0"/>
                </a:spcBef>
                <a:spcAft>
                  <a:spcPts val="0"/>
                </a:spcAft>
                <a:buClrTx/>
                <a:buSzTx/>
                <a:tabLst/>
                <a:defRPr/>
              </a:pPr>
              <a:r>
                <a:rPr kumimoji="0" lang="en-US" altLang="zh-CN" sz="1400" b="1" i="0" u="none" strike="noStrike" kern="0" cap="none" spc="0" normalizeH="0" baseline="0" noProof="0" dirty="0">
                  <a:ln>
                    <a:noFill/>
                  </a:ln>
                  <a:uLnTx/>
                  <a:uFillTx/>
                </a:rPr>
                <a:t>Managed</a:t>
              </a:r>
            </a:p>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chemeClr val="bg1"/>
                  </a:solidFill>
                  <a:uLnTx/>
                  <a:uFillTx/>
                </a:rPr>
                <a:t>Process measured</a:t>
              </a:r>
            </a:p>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chemeClr val="bg1"/>
                  </a:solidFill>
                  <a:uLnTx/>
                  <a:uFillTx/>
                </a:rPr>
                <a:t>and controlled</a:t>
              </a:r>
            </a:p>
          </p:txBody>
        </p:sp>
        <p:sp>
          <p:nvSpPr>
            <p:cNvPr id="22" name="Arc 15"/>
            <p:cNvSpPr>
              <a:spLocks/>
            </p:cNvSpPr>
            <p:nvPr/>
          </p:nvSpPr>
          <p:spPr bwMode="auto">
            <a:xfrm flipH="1">
              <a:off x="3045" y="1745"/>
              <a:ext cx="361" cy="32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rgbClr val="000000"/>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endParaRPr>
            </a:p>
          </p:txBody>
        </p:sp>
        <p:sp>
          <p:nvSpPr>
            <p:cNvPr id="23" name="Text Box 19"/>
            <p:cNvSpPr txBox="1">
              <a:spLocks noChangeArrowheads="1"/>
            </p:cNvSpPr>
            <p:nvPr/>
          </p:nvSpPr>
          <p:spPr bwMode="auto">
            <a:xfrm>
              <a:off x="2448" y="1690"/>
              <a:ext cx="663"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rPr>
                <a:t>Predictable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rPr>
                <a:t>Process</a:t>
              </a:r>
            </a:p>
          </p:txBody>
        </p:sp>
      </p:grpSp>
      <p:grpSp>
        <p:nvGrpSpPr>
          <p:cNvPr id="24" name="Group 26"/>
          <p:cNvGrpSpPr>
            <a:grpSpLocks/>
          </p:cNvGrpSpPr>
          <p:nvPr/>
        </p:nvGrpSpPr>
        <p:grpSpPr bwMode="auto">
          <a:xfrm>
            <a:off x="5160963" y="2057400"/>
            <a:ext cx="3300412" cy="1143000"/>
            <a:chOff x="3345" y="1056"/>
            <a:chExt cx="2079" cy="720"/>
          </a:xfrm>
        </p:grpSpPr>
        <p:sp>
          <p:nvSpPr>
            <p:cNvPr id="25" name="AutoShape 11"/>
            <p:cNvSpPr>
              <a:spLocks noChangeArrowheads="1"/>
            </p:cNvSpPr>
            <p:nvPr/>
          </p:nvSpPr>
          <p:spPr bwMode="auto">
            <a:xfrm>
              <a:off x="4321" y="1183"/>
              <a:ext cx="1103" cy="593"/>
            </a:xfrm>
            <a:prstGeom prst="roundRect">
              <a:avLst>
                <a:gd name="adj" fmla="val 16667"/>
              </a:avLst>
            </a:prstGeom>
            <a:solidFill>
              <a:srgbClr val="80808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457200" marR="0" lvl="0" indent="-457200" algn="ctr" defTabSz="914400" eaLnBrk="1" fontAlgn="auto" latinLnBrk="0" hangingPunct="1">
                <a:lnSpc>
                  <a:spcPct val="100000"/>
                </a:lnSpc>
                <a:spcBef>
                  <a:spcPts val="0"/>
                </a:spcBef>
                <a:spcAft>
                  <a:spcPts val="0"/>
                </a:spcAft>
                <a:buClrTx/>
                <a:buSzTx/>
                <a:buFontTx/>
                <a:buAutoNum type="arabicPeriod"/>
                <a:tabLst/>
                <a:defRPr/>
              </a:pPr>
              <a:r>
                <a:rPr kumimoji="0" lang="en-US" altLang="zh-CN" sz="1400" b="1" i="0" u="none" strike="noStrike" kern="0" cap="none" spc="0" normalizeH="0" baseline="0" noProof="0">
                  <a:ln>
                    <a:noFill/>
                  </a:ln>
                  <a:solidFill>
                    <a:sysClr val="windowText" lastClr="000000"/>
                  </a:solidFill>
                  <a:effectLst/>
                  <a:uLnTx/>
                  <a:uFillTx/>
                </a:rPr>
                <a:t>Initial</a:t>
              </a:r>
            </a:p>
            <a:p>
              <a:pPr marL="457200" marR="0" lvl="0" indent="-45720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rPr>
                <a:t>Unpredictable and</a:t>
              </a:r>
            </a:p>
            <a:p>
              <a:pPr marL="457200" marR="0" lvl="0" indent="-45720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rPr>
                <a:t>Poorly controlled</a:t>
              </a:r>
            </a:p>
          </p:txBody>
        </p:sp>
        <p:sp>
          <p:nvSpPr>
            <p:cNvPr id="26" name="AutoShape 12"/>
            <p:cNvSpPr>
              <a:spLocks noChangeArrowheads="1"/>
            </p:cNvSpPr>
            <p:nvPr/>
          </p:nvSpPr>
          <p:spPr bwMode="auto">
            <a:xfrm>
              <a:off x="4271" y="1124"/>
              <a:ext cx="1103" cy="593"/>
            </a:xfrm>
            <a:prstGeom prst="roundRect">
              <a:avLst>
                <a:gd name="adj" fmla="val 16667"/>
              </a:avLst>
            </a:prstGeom>
            <a:solidFill>
              <a:srgbClr val="00CC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Text" lastClr="000000"/>
                  </a:solidFill>
                  <a:effectLst>
                    <a:outerShdw blurRad="38100" dist="38100" dir="2700000" algn="tl">
                      <a:srgbClr val="FFFFFF"/>
                    </a:outerShdw>
                  </a:effectLst>
                  <a:uLnTx/>
                  <a:uFillTx/>
                </a:rPr>
                <a:t>5.  </a:t>
              </a:r>
              <a:r>
                <a:rPr kumimoji="0" lang="en-US" altLang="zh-CN" sz="1600" b="1" i="0" u="none" strike="noStrike" kern="0" cap="none" spc="0" normalizeH="0" baseline="0" noProof="0" dirty="0">
                  <a:ln>
                    <a:noFill/>
                  </a:ln>
                  <a:uLnTx/>
                  <a:uFillTx/>
                </a:rPr>
                <a:t>Optimization</a:t>
              </a:r>
            </a:p>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chemeClr val="bg1"/>
                  </a:solidFill>
                  <a:uLnTx/>
                  <a:uFillTx/>
                </a:rPr>
                <a:t>Focus on process </a:t>
              </a:r>
            </a:p>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chemeClr val="bg1"/>
                  </a:solidFill>
                  <a:uLnTx/>
                  <a:uFillTx/>
                </a:rPr>
                <a:t>improvement</a:t>
              </a:r>
            </a:p>
          </p:txBody>
        </p:sp>
        <p:sp>
          <p:nvSpPr>
            <p:cNvPr id="27" name="Arc 16"/>
            <p:cNvSpPr>
              <a:spLocks/>
            </p:cNvSpPr>
            <p:nvPr/>
          </p:nvSpPr>
          <p:spPr bwMode="auto">
            <a:xfrm flipH="1">
              <a:off x="3911" y="1275"/>
              <a:ext cx="361" cy="32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rgbClr val="000000"/>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endParaRPr>
            </a:p>
          </p:txBody>
        </p:sp>
        <p:sp>
          <p:nvSpPr>
            <p:cNvPr id="28" name="Text Box 20"/>
            <p:cNvSpPr txBox="1">
              <a:spLocks noChangeArrowheads="1"/>
            </p:cNvSpPr>
            <p:nvPr/>
          </p:nvSpPr>
          <p:spPr bwMode="auto">
            <a:xfrm>
              <a:off x="3345" y="1056"/>
              <a:ext cx="756"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rPr>
                <a:t>Continuously</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rPr>
                <a:t>Improving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rPr>
                <a:t>Process</a:t>
              </a:r>
            </a:p>
          </p:txBody>
        </p:sp>
      </p:grpSp>
      <p:sp>
        <p:nvSpPr>
          <p:cNvPr id="29" name="Rectangle 28"/>
          <p:cNvSpPr>
            <a:spLocks noChangeArrowheads="1"/>
          </p:cNvSpPr>
          <p:nvPr/>
        </p:nvSpPr>
        <p:spPr bwMode="auto">
          <a:xfrm rot="20003313">
            <a:off x="3355975" y="1600200"/>
            <a:ext cx="1524000" cy="2714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ltLang="zh-CN" sz="1200" b="1">
                <a:latin typeface="Arial" pitchFamily="34" charset="0"/>
              </a:rPr>
              <a:t>Process Maturity</a:t>
            </a:r>
          </a:p>
        </p:txBody>
      </p:sp>
      <p:sp>
        <p:nvSpPr>
          <p:cNvPr id="30" name="Rectangle 29"/>
          <p:cNvSpPr>
            <a:spLocks noChangeArrowheads="1"/>
          </p:cNvSpPr>
          <p:nvPr/>
        </p:nvSpPr>
        <p:spPr bwMode="auto">
          <a:xfrm rot="20003385">
            <a:off x="2289175" y="2471738"/>
            <a:ext cx="1600200" cy="2714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ltLang="zh-CN" sz="1200" b="1">
                <a:latin typeface="Arial" pitchFamily="34" charset="0"/>
              </a:rPr>
              <a:t>Process Capability</a:t>
            </a:r>
          </a:p>
        </p:txBody>
      </p:sp>
      <p:sp>
        <p:nvSpPr>
          <p:cNvPr id="31" name="Rectangle 30"/>
          <p:cNvSpPr>
            <a:spLocks noChangeArrowheads="1"/>
          </p:cNvSpPr>
          <p:nvPr/>
        </p:nvSpPr>
        <p:spPr bwMode="auto">
          <a:xfrm rot="20049341">
            <a:off x="1222375" y="3276600"/>
            <a:ext cx="1828800" cy="2714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ltLang="zh-CN" sz="1200" b="1">
                <a:latin typeface="Arial" pitchFamily="34" charset="0"/>
              </a:rPr>
              <a:t>Process Performance</a:t>
            </a:r>
          </a:p>
        </p:txBody>
      </p:sp>
      <p:sp>
        <p:nvSpPr>
          <p:cNvPr id="32" name="Rectangle 33"/>
          <p:cNvSpPr>
            <a:spLocks noChangeArrowheads="1"/>
          </p:cNvSpPr>
          <p:nvPr/>
        </p:nvSpPr>
        <p:spPr bwMode="auto">
          <a:xfrm>
            <a:off x="533400" y="3675063"/>
            <a:ext cx="638175" cy="3635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altLang="zh-CN" sz="1800" b="1">
                <a:latin typeface="Arial" pitchFamily="34" charset="0"/>
              </a:rPr>
              <a:t>Low</a:t>
            </a:r>
          </a:p>
        </p:txBody>
      </p:sp>
      <p:sp>
        <p:nvSpPr>
          <p:cNvPr id="33" name="Rectangle 34"/>
          <p:cNvSpPr>
            <a:spLocks noChangeArrowheads="1"/>
          </p:cNvSpPr>
          <p:nvPr/>
        </p:nvSpPr>
        <p:spPr bwMode="auto">
          <a:xfrm>
            <a:off x="5181600" y="1465263"/>
            <a:ext cx="688975" cy="3635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altLang="zh-CN" sz="1800" b="1">
                <a:latin typeface="Arial" pitchFamily="34" charset="0"/>
              </a:rPr>
              <a:t>High</a:t>
            </a:r>
          </a:p>
        </p:txBody>
      </p:sp>
      <p:sp>
        <p:nvSpPr>
          <p:cNvPr id="34" name="Rectangle 35"/>
          <p:cNvSpPr>
            <a:spLocks noChangeArrowheads="1"/>
          </p:cNvSpPr>
          <p:nvPr/>
        </p:nvSpPr>
        <p:spPr bwMode="auto">
          <a:xfrm>
            <a:off x="2822575" y="5638800"/>
            <a:ext cx="1825625" cy="5778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ltLang="zh-CN" sz="1600" b="1">
                <a:latin typeface="Arial" pitchFamily="34" charset="0"/>
              </a:rPr>
              <a:t>Project Management </a:t>
            </a:r>
          </a:p>
        </p:txBody>
      </p:sp>
      <p:sp>
        <p:nvSpPr>
          <p:cNvPr id="35" name="Rectangle 36"/>
          <p:cNvSpPr>
            <a:spLocks noChangeArrowheads="1"/>
          </p:cNvSpPr>
          <p:nvPr/>
        </p:nvSpPr>
        <p:spPr bwMode="auto">
          <a:xfrm>
            <a:off x="4498975" y="4724400"/>
            <a:ext cx="1825625" cy="822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ltLang="zh-CN" sz="1600" b="1">
                <a:latin typeface="Arial" pitchFamily="34" charset="0"/>
              </a:rPr>
              <a:t>Integrated Engineering Process</a:t>
            </a:r>
          </a:p>
        </p:txBody>
      </p:sp>
      <p:sp>
        <p:nvSpPr>
          <p:cNvPr id="36" name="Rectangle 37"/>
          <p:cNvSpPr>
            <a:spLocks noChangeArrowheads="1"/>
          </p:cNvSpPr>
          <p:nvPr/>
        </p:nvSpPr>
        <p:spPr bwMode="auto">
          <a:xfrm>
            <a:off x="6251575" y="4070350"/>
            <a:ext cx="1825625" cy="5778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ltLang="zh-CN" sz="1600" b="1">
                <a:latin typeface="Arial" pitchFamily="34" charset="0"/>
              </a:rPr>
              <a:t>Product and Process Quality</a:t>
            </a:r>
          </a:p>
        </p:txBody>
      </p:sp>
      <p:sp>
        <p:nvSpPr>
          <p:cNvPr id="37" name="Rectangle 38"/>
          <p:cNvSpPr>
            <a:spLocks noChangeArrowheads="1"/>
          </p:cNvSpPr>
          <p:nvPr/>
        </p:nvSpPr>
        <p:spPr bwMode="auto">
          <a:xfrm>
            <a:off x="7318375" y="3308350"/>
            <a:ext cx="1444625" cy="5778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ltLang="zh-CN" sz="1600" b="1">
                <a:latin typeface="Arial" pitchFamily="34" charset="0"/>
              </a:rPr>
              <a:t>Managing Change</a:t>
            </a:r>
          </a:p>
        </p:txBody>
      </p:sp>
      <p:sp>
        <p:nvSpPr>
          <p:cNvPr id="38" name="Line 40"/>
          <p:cNvSpPr>
            <a:spLocks noChangeShapeType="1"/>
          </p:cNvSpPr>
          <p:nvPr/>
        </p:nvSpPr>
        <p:spPr bwMode="auto">
          <a:xfrm flipV="1">
            <a:off x="1066800" y="1905000"/>
            <a:ext cx="4343400" cy="220980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endParaRPr>
          </a:p>
        </p:txBody>
      </p:sp>
      <p:sp>
        <p:nvSpPr>
          <p:cNvPr id="39" name="Line 41"/>
          <p:cNvSpPr>
            <a:spLocks noChangeShapeType="1"/>
          </p:cNvSpPr>
          <p:nvPr/>
        </p:nvSpPr>
        <p:spPr bwMode="auto">
          <a:xfrm flipV="1">
            <a:off x="1066800" y="1371600"/>
            <a:ext cx="4114800" cy="205740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endParaRPr>
          </a:p>
        </p:txBody>
      </p:sp>
      <p:sp>
        <p:nvSpPr>
          <p:cNvPr id="40" name="Line 42"/>
          <p:cNvSpPr>
            <a:spLocks noChangeShapeType="1"/>
          </p:cNvSpPr>
          <p:nvPr/>
        </p:nvSpPr>
        <p:spPr bwMode="auto">
          <a:xfrm flipV="1">
            <a:off x="1066800" y="1658938"/>
            <a:ext cx="4191000" cy="213360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484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lide(fromBottom)">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slide(fromBottom)">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slide(fromBottom)">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3A05540-76A7-6DF1-0DA4-F761822524C1}"/>
              </a:ext>
            </a:extLst>
          </p:cNvPr>
          <p:cNvSpPr>
            <a:spLocks noGrp="1"/>
          </p:cNvSpPr>
          <p:nvPr>
            <p:ph type="dt" sz="half" idx="10"/>
          </p:nvPr>
        </p:nvSpPr>
        <p:spPr/>
        <p:txBody>
          <a:bodyPr/>
          <a:lstStyle/>
          <a:p>
            <a:r>
              <a:rPr lang="en-US" dirty="0" smtClean="0"/>
              <a:t>AIML</a:t>
            </a:r>
            <a:endParaRPr lang="en-IN" dirty="0"/>
          </a:p>
        </p:txBody>
      </p:sp>
      <p:sp>
        <p:nvSpPr>
          <p:cNvPr id="3" name="Footer Placeholder 2">
            <a:extLst>
              <a:ext uri="{FF2B5EF4-FFF2-40B4-BE49-F238E27FC236}">
                <a16:creationId xmlns="" xmlns:a16="http://schemas.microsoft.com/office/drawing/2014/main" id="{78811CA3-1664-F874-41AA-CC8F37A36848}"/>
              </a:ext>
            </a:extLst>
          </p:cNvPr>
          <p:cNvSpPr>
            <a:spLocks noGrp="1"/>
          </p:cNvSpPr>
          <p:nvPr>
            <p:ph type="ftr" sz="quarter" idx="11"/>
          </p:nvPr>
        </p:nvSpPr>
        <p:spPr/>
        <p:txBody>
          <a:bodyPr/>
          <a:lstStyle/>
          <a:p>
            <a:r>
              <a:rPr lang="en-IN" dirty="0" smtClean="0"/>
              <a:t>MRU</a:t>
            </a:r>
            <a:endParaRPr lang="en-IN" dirty="0"/>
          </a:p>
        </p:txBody>
      </p:sp>
      <p:sp>
        <p:nvSpPr>
          <p:cNvPr id="4" name="Slide Number Placeholder 3">
            <a:extLst>
              <a:ext uri="{FF2B5EF4-FFF2-40B4-BE49-F238E27FC236}">
                <a16:creationId xmlns="" xmlns:a16="http://schemas.microsoft.com/office/drawing/2014/main" id="{CABA70D4-8727-DE9F-6D75-071E53118552}"/>
              </a:ext>
            </a:extLst>
          </p:cNvPr>
          <p:cNvSpPr>
            <a:spLocks noGrp="1"/>
          </p:cNvSpPr>
          <p:nvPr>
            <p:ph type="sldNum" sz="quarter" idx="12"/>
          </p:nvPr>
        </p:nvSpPr>
        <p:spPr/>
        <p:txBody>
          <a:bodyPr/>
          <a:lstStyle/>
          <a:p>
            <a:fld id="{84C32304-0A3C-4E62-8D49-8FEF9A68EE11}" type="slidenum">
              <a:rPr lang="en-IN" smtClean="0"/>
              <a:pPr/>
              <a:t>29</a:t>
            </a:fld>
            <a:endParaRPr lang="en-IN"/>
          </a:p>
        </p:txBody>
      </p:sp>
      <p:sp>
        <p:nvSpPr>
          <p:cNvPr id="5" name="TextBox 4"/>
          <p:cNvSpPr txBox="1"/>
          <p:nvPr/>
        </p:nvSpPr>
        <p:spPr>
          <a:xfrm>
            <a:off x="390105" y="2588821"/>
            <a:ext cx="11593687" cy="2215991"/>
          </a:xfrm>
          <a:prstGeom prst="rect">
            <a:avLst/>
          </a:prstGeom>
          <a:noFill/>
        </p:spPr>
        <p:txBody>
          <a:bodyPr wrap="none" rtlCol="0">
            <a:spAutoFit/>
          </a:bodyPr>
          <a:lstStyle/>
          <a:p>
            <a:r>
              <a:rPr lang="en-US" sz="6000" b="1" u="sng" dirty="0">
                <a:solidFill>
                  <a:schemeClr val="accent2"/>
                </a:solidFill>
              </a:rPr>
              <a:t>CHAPTER-3</a:t>
            </a:r>
          </a:p>
          <a:p>
            <a:r>
              <a:rPr lang="en-US" sz="6000" b="1" u="sng" dirty="0"/>
              <a:t>SOFTWARE PROCESS MODELS/SDLC</a:t>
            </a:r>
          </a:p>
          <a:p>
            <a:endParaRPr lang="en-IN" dirty="0"/>
          </a:p>
        </p:txBody>
      </p:sp>
    </p:spTree>
    <p:extLst>
      <p:ext uri="{BB962C8B-B14F-4D97-AF65-F5344CB8AC3E}">
        <p14:creationId xmlns:p14="http://schemas.microsoft.com/office/powerpoint/2010/main" val="1518664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76A6ECC7-278F-006D-AFA8-E62096A8BB33}"/>
              </a:ext>
            </a:extLst>
          </p:cNvPr>
          <p:cNvPicPr>
            <a:picLocks noChangeAspect="1"/>
          </p:cNvPicPr>
          <p:nvPr/>
        </p:nvPicPr>
        <p:blipFill>
          <a:blip r:embed="rId2"/>
          <a:stretch>
            <a:fillRect/>
          </a:stretch>
        </p:blipFill>
        <p:spPr>
          <a:xfrm>
            <a:off x="1859133" y="1637432"/>
            <a:ext cx="8817407" cy="3410885"/>
          </a:xfrm>
          <a:prstGeom prst="rect">
            <a:avLst/>
          </a:prstGeom>
        </p:spPr>
      </p:pic>
      <p:sp>
        <p:nvSpPr>
          <p:cNvPr id="6" name="Date Placeholder 5">
            <a:extLst>
              <a:ext uri="{FF2B5EF4-FFF2-40B4-BE49-F238E27FC236}">
                <a16:creationId xmlns="" xmlns:a16="http://schemas.microsoft.com/office/drawing/2014/main" id="{09E3A81E-E1AD-D92F-DC2A-47738582CB0D}"/>
              </a:ext>
            </a:extLst>
          </p:cNvPr>
          <p:cNvSpPr>
            <a:spLocks noGrp="1"/>
          </p:cNvSpPr>
          <p:nvPr>
            <p:ph type="dt" sz="half" idx="10"/>
          </p:nvPr>
        </p:nvSpPr>
        <p:spPr/>
        <p:txBody>
          <a:bodyPr/>
          <a:lstStyle/>
          <a:p>
            <a:r>
              <a:rPr lang="en-US" dirty="0" smtClean="0"/>
              <a:t>AIML</a:t>
            </a:r>
            <a:endParaRPr lang="en-IN" dirty="0"/>
          </a:p>
        </p:txBody>
      </p:sp>
      <p:sp>
        <p:nvSpPr>
          <p:cNvPr id="7" name="Footer Placeholder 6">
            <a:extLst>
              <a:ext uri="{FF2B5EF4-FFF2-40B4-BE49-F238E27FC236}">
                <a16:creationId xmlns="" xmlns:a16="http://schemas.microsoft.com/office/drawing/2014/main" id="{DBFBCB7A-8457-A196-A5C2-AA90F26F1CB3}"/>
              </a:ext>
            </a:extLst>
          </p:cNvPr>
          <p:cNvSpPr>
            <a:spLocks noGrp="1"/>
          </p:cNvSpPr>
          <p:nvPr>
            <p:ph type="ftr" sz="quarter" idx="11"/>
          </p:nvPr>
        </p:nvSpPr>
        <p:spPr/>
        <p:txBody>
          <a:bodyPr/>
          <a:lstStyle/>
          <a:p>
            <a:r>
              <a:rPr lang="en-IN" dirty="0" smtClean="0"/>
              <a:t>MRU</a:t>
            </a:r>
            <a:endParaRPr lang="en-IN" dirty="0"/>
          </a:p>
        </p:txBody>
      </p:sp>
      <p:sp>
        <p:nvSpPr>
          <p:cNvPr id="8" name="Slide Number Placeholder 7">
            <a:extLst>
              <a:ext uri="{FF2B5EF4-FFF2-40B4-BE49-F238E27FC236}">
                <a16:creationId xmlns="" xmlns:a16="http://schemas.microsoft.com/office/drawing/2014/main" id="{D047109A-4AE9-FECF-7AC3-4012ECC6D70A}"/>
              </a:ext>
            </a:extLst>
          </p:cNvPr>
          <p:cNvSpPr>
            <a:spLocks noGrp="1"/>
          </p:cNvSpPr>
          <p:nvPr>
            <p:ph type="sldNum" sz="quarter" idx="12"/>
          </p:nvPr>
        </p:nvSpPr>
        <p:spPr/>
        <p:txBody>
          <a:bodyPr/>
          <a:lstStyle/>
          <a:p>
            <a:fld id="{84C32304-0A3C-4E62-8D49-8FEF9A68EE11}" type="slidenum">
              <a:rPr lang="en-IN" smtClean="0"/>
              <a:pPr/>
              <a:t>3</a:t>
            </a:fld>
            <a:endParaRPr lang="en-IN"/>
          </a:p>
        </p:txBody>
      </p:sp>
    </p:spTree>
    <p:extLst>
      <p:ext uri="{BB962C8B-B14F-4D97-AF65-F5344CB8AC3E}">
        <p14:creationId xmlns:p14="http://schemas.microsoft.com/office/powerpoint/2010/main" val="16911390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30</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742949"/>
            <a:ext cx="7924800" cy="5486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80288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31</a:t>
            </a:fld>
            <a:endParaRPr lang="en-IN"/>
          </a:p>
        </p:txBody>
      </p:sp>
      <p:pic>
        <p:nvPicPr>
          <p:cNvPr id="2053" name="Picture 5" descr="Securing your SDLC (Software Development Life Cycle) - Security Boulevar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0700" y="922565"/>
            <a:ext cx="6204858" cy="49638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5558" y="1053192"/>
            <a:ext cx="5053691" cy="4585871"/>
          </a:xfrm>
          <a:prstGeom prst="rect">
            <a:avLst/>
          </a:prstGeom>
          <a:noFill/>
        </p:spPr>
        <p:txBody>
          <a:bodyPr wrap="square" rtlCol="0">
            <a:spAutoFit/>
          </a:bodyPr>
          <a:lstStyle/>
          <a:p>
            <a:r>
              <a:rPr lang="en-US" sz="4000" b="1" u="sng" dirty="0"/>
              <a:t>Steps in SDLC:</a:t>
            </a:r>
          </a:p>
          <a:p>
            <a:pPr marL="514350" indent="-514350">
              <a:buAutoNum type="arabicParenR"/>
            </a:pPr>
            <a:r>
              <a:rPr lang="en-US" sz="3600" dirty="0"/>
              <a:t>Planning/</a:t>
            </a:r>
            <a:r>
              <a:rPr lang="en-US" sz="3600" dirty="0" err="1"/>
              <a:t>requirementsgathering</a:t>
            </a:r>
            <a:endParaRPr lang="en-US" sz="3600" dirty="0"/>
          </a:p>
          <a:p>
            <a:pPr marL="514350" indent="-514350">
              <a:buAutoNum type="arabicParenR"/>
            </a:pPr>
            <a:r>
              <a:rPr lang="en-US" sz="3600" dirty="0"/>
              <a:t>Analysis</a:t>
            </a:r>
          </a:p>
          <a:p>
            <a:pPr marL="514350" indent="-514350">
              <a:buAutoNum type="arabicParenR"/>
            </a:pPr>
            <a:r>
              <a:rPr lang="en-US" sz="3600" dirty="0"/>
              <a:t>Design</a:t>
            </a:r>
          </a:p>
          <a:p>
            <a:pPr marL="514350" indent="-514350">
              <a:buAutoNum type="arabicParenR"/>
            </a:pPr>
            <a:r>
              <a:rPr lang="en-US" sz="3600" dirty="0"/>
              <a:t>Implementation</a:t>
            </a:r>
          </a:p>
          <a:p>
            <a:pPr marL="514350" indent="-514350">
              <a:buAutoNum type="arabicParenR"/>
            </a:pPr>
            <a:r>
              <a:rPr lang="en-US" sz="3600" dirty="0"/>
              <a:t>Testing &amp; Integration</a:t>
            </a:r>
          </a:p>
          <a:p>
            <a:pPr marL="514350" indent="-514350">
              <a:buAutoNum type="arabicParenR"/>
            </a:pPr>
            <a:r>
              <a:rPr lang="en-US" sz="3600" dirty="0"/>
              <a:t>Maintenance </a:t>
            </a:r>
            <a:endParaRPr lang="en-IN" sz="3600" dirty="0"/>
          </a:p>
        </p:txBody>
      </p:sp>
    </p:spTree>
    <p:extLst>
      <p:ext uri="{BB962C8B-B14F-4D97-AF65-F5344CB8AC3E}">
        <p14:creationId xmlns:p14="http://schemas.microsoft.com/office/powerpoint/2010/main" val="9545779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32</a:t>
            </a:fld>
            <a:endParaRPr lang="en-IN"/>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52885" b="94712" l="5529" r="94231"/>
                    </a14:imgEffect>
                  </a14:imgLayer>
                </a14:imgProps>
              </a:ext>
              <a:ext uri="{28A0092B-C50C-407E-A947-70E740481C1C}">
                <a14:useLocalDpi xmlns:a14="http://schemas.microsoft.com/office/drawing/2010/main" val="0"/>
              </a:ext>
            </a:extLst>
          </a:blip>
          <a:srcRect/>
          <a:stretch>
            <a:fillRect/>
          </a:stretch>
        </p:blipFill>
        <p:spPr bwMode="auto">
          <a:xfrm>
            <a:off x="1028700" y="457200"/>
            <a:ext cx="9723664"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436915" y="1244671"/>
            <a:ext cx="5055325" cy="3785652"/>
          </a:xfrm>
          <a:prstGeom prst="rect">
            <a:avLst/>
          </a:prstGeom>
          <a:noFill/>
        </p:spPr>
        <p:txBody>
          <a:bodyPr wrap="square" rtlCol="0">
            <a:spAutoFit/>
          </a:bodyPr>
          <a:lstStyle/>
          <a:p>
            <a:r>
              <a:rPr lang="en-US" sz="2400" b="1" u="sng" dirty="0"/>
              <a:t>REQUIREMENTS GATHERING</a:t>
            </a:r>
          </a:p>
          <a:p>
            <a:endParaRPr lang="en-US" sz="2400" b="1" u="sng" dirty="0"/>
          </a:p>
          <a:p>
            <a:r>
              <a:rPr lang="en-US" sz="2400" dirty="0"/>
              <a:t>Requirements gathering is the first stage of any SDLC model. This phase is basically a brainstorming phase because it has many sub stages to check how much idea can put into action for development.</a:t>
            </a:r>
          </a:p>
          <a:p>
            <a:endParaRPr lang="en-US" sz="2400" dirty="0"/>
          </a:p>
          <a:p>
            <a:r>
              <a:rPr lang="en-US" sz="2400" dirty="0"/>
              <a:t>Example: Customer interview</a:t>
            </a:r>
            <a:endParaRPr lang="en-IN" sz="2400" dirty="0"/>
          </a:p>
        </p:txBody>
      </p:sp>
    </p:spTree>
    <p:extLst>
      <p:ext uri="{BB962C8B-B14F-4D97-AF65-F5344CB8AC3E}">
        <p14:creationId xmlns:p14="http://schemas.microsoft.com/office/powerpoint/2010/main" val="6863579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33</a:t>
            </a:fld>
            <a:endParaRPr lang="en-IN"/>
          </a:p>
        </p:txBody>
      </p:sp>
      <p:pic>
        <p:nvPicPr>
          <p:cNvPr id="4098"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54167" b="95833" l="62500" r="92668"/>
                    </a14:imgEffect>
                  </a14:imgLayer>
                </a14:imgProps>
              </a:ext>
              <a:ext uri="{28A0092B-C50C-407E-A947-70E740481C1C}">
                <a14:useLocalDpi xmlns:a14="http://schemas.microsoft.com/office/drawing/2010/main" val="0"/>
              </a:ext>
            </a:extLst>
          </a:blip>
          <a:srcRect/>
          <a:stretch>
            <a:fillRect/>
          </a:stretch>
        </p:blipFill>
        <p:spPr bwMode="auto">
          <a:xfrm>
            <a:off x="1191986" y="457200"/>
            <a:ext cx="9201150" cy="5674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91491" y="1377092"/>
            <a:ext cx="5950131" cy="3970318"/>
          </a:xfrm>
          <a:prstGeom prst="rect">
            <a:avLst/>
          </a:prstGeom>
          <a:noFill/>
        </p:spPr>
        <p:txBody>
          <a:bodyPr wrap="square" rtlCol="0">
            <a:spAutoFit/>
          </a:bodyPr>
          <a:lstStyle/>
          <a:p>
            <a:r>
              <a:rPr lang="en-US" sz="2800" b="1" u="sng" dirty="0"/>
              <a:t>Analysis </a:t>
            </a:r>
            <a:endParaRPr lang="en-IN" sz="2800" dirty="0"/>
          </a:p>
          <a:p>
            <a:endParaRPr lang="en-US" sz="2800" b="1" u="sng" dirty="0"/>
          </a:p>
          <a:p>
            <a:r>
              <a:rPr lang="en-US" sz="2800" dirty="0"/>
              <a:t>At this stage the system is divided into smaller parts to make it easier more manageable for the developers, designers, testers, project managers and other professionals who are going to work on the software for latter stages</a:t>
            </a:r>
          </a:p>
        </p:txBody>
      </p:sp>
    </p:spTree>
    <p:extLst>
      <p:ext uri="{BB962C8B-B14F-4D97-AF65-F5344CB8AC3E}">
        <p14:creationId xmlns:p14="http://schemas.microsoft.com/office/powerpoint/2010/main" val="30935630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34</a:t>
            </a:fld>
            <a:endParaRPr lang="en-IN"/>
          </a:p>
        </p:txBody>
      </p:sp>
      <p:pic>
        <p:nvPicPr>
          <p:cNvPr id="6146"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36" b="97436" l="52764" r="98077"/>
                    </a14:imgEffect>
                  </a14:imgLayer>
                </a14:imgProps>
              </a:ext>
              <a:ext uri="{28A0092B-C50C-407E-A947-70E740481C1C}">
                <a14:useLocalDpi xmlns:a14="http://schemas.microsoft.com/office/drawing/2010/main" val="0"/>
              </a:ext>
            </a:extLst>
          </a:blip>
          <a:srcRect/>
          <a:stretch>
            <a:fillRect/>
          </a:stretch>
        </p:blipFill>
        <p:spPr bwMode="auto">
          <a:xfrm>
            <a:off x="2133600" y="457200"/>
            <a:ext cx="792480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18655" y="457200"/>
            <a:ext cx="6056711" cy="5693866"/>
          </a:xfrm>
          <a:prstGeom prst="rect">
            <a:avLst/>
          </a:prstGeom>
          <a:noFill/>
        </p:spPr>
        <p:txBody>
          <a:bodyPr wrap="square" rtlCol="0">
            <a:spAutoFit/>
          </a:bodyPr>
          <a:lstStyle/>
          <a:p>
            <a:r>
              <a:rPr lang="en-US" sz="2800" b="1" u="sng" dirty="0"/>
              <a:t>Design: </a:t>
            </a:r>
          </a:p>
          <a:p>
            <a:endParaRPr lang="en-US" sz="2800" b="1" u="sng" dirty="0"/>
          </a:p>
          <a:p>
            <a:r>
              <a:rPr lang="en-US" sz="2800" dirty="0"/>
              <a:t>In this phase the design of the system to develop is made. The design is developed by the analysts and designers. The system analysts design the logical design of the project and then the designer makes the complete design of the project both front end as well as back end.</a:t>
            </a:r>
          </a:p>
          <a:p>
            <a:endParaRPr lang="en-US" sz="2800" dirty="0"/>
          </a:p>
          <a:p>
            <a:r>
              <a:rPr lang="en-US" sz="2800" dirty="0"/>
              <a:t>Example: understandable interface</a:t>
            </a:r>
          </a:p>
          <a:p>
            <a:r>
              <a:rPr lang="en-US" sz="2800" dirty="0"/>
              <a:t>                 user friendly/easy to use</a:t>
            </a:r>
            <a:endParaRPr lang="en-IN" sz="2800" dirty="0"/>
          </a:p>
        </p:txBody>
      </p:sp>
    </p:spTree>
    <p:extLst>
      <p:ext uri="{BB962C8B-B14F-4D97-AF65-F5344CB8AC3E}">
        <p14:creationId xmlns:p14="http://schemas.microsoft.com/office/powerpoint/2010/main" val="42530888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35</a:t>
            </a:fld>
            <a:endParaRPr lang="en-IN"/>
          </a:p>
        </p:txBody>
      </p:sp>
      <p:pic>
        <p:nvPicPr>
          <p:cNvPr id="8194"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52404" b="95513" l="24159" r="98077"/>
                    </a14:imgEffect>
                  </a14:imgLayer>
                </a14:imgProps>
              </a:ext>
              <a:ext uri="{28A0092B-C50C-407E-A947-70E740481C1C}">
                <a14:useLocalDpi xmlns:a14="http://schemas.microsoft.com/office/drawing/2010/main" val="0"/>
              </a:ext>
            </a:extLst>
          </a:blip>
          <a:srcRect/>
          <a:stretch>
            <a:fillRect/>
          </a:stretch>
        </p:blipFill>
        <p:spPr bwMode="auto">
          <a:xfrm>
            <a:off x="6076603" y="1030778"/>
            <a:ext cx="4771505" cy="458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95442" y="963386"/>
            <a:ext cx="5838609" cy="4401205"/>
          </a:xfrm>
          <a:prstGeom prst="rect">
            <a:avLst/>
          </a:prstGeom>
          <a:noFill/>
        </p:spPr>
        <p:txBody>
          <a:bodyPr wrap="square" rtlCol="0">
            <a:spAutoFit/>
          </a:bodyPr>
          <a:lstStyle/>
          <a:p>
            <a:r>
              <a:rPr lang="en-US" sz="2800" b="1" u="sng" dirty="0"/>
              <a:t>Implementation:</a:t>
            </a:r>
          </a:p>
          <a:p>
            <a:endParaRPr lang="en-US" sz="2800" dirty="0"/>
          </a:p>
          <a:p>
            <a:r>
              <a:rPr lang="en-US" sz="2800" dirty="0"/>
              <a:t>It is the most technical and coding part of software development process. In this phase technical people are using their brains for coding in order to get the final successful result of the software product. A team of programmers are allocated by the company to work on the software</a:t>
            </a:r>
            <a:endParaRPr lang="en-IN" sz="2800" dirty="0"/>
          </a:p>
        </p:txBody>
      </p:sp>
    </p:spTree>
    <p:extLst>
      <p:ext uri="{BB962C8B-B14F-4D97-AF65-F5344CB8AC3E}">
        <p14:creationId xmlns:p14="http://schemas.microsoft.com/office/powerpoint/2010/main" val="18890132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36</a:t>
            </a:fld>
            <a:endParaRPr lang="en-IN"/>
          </a:p>
        </p:txBody>
      </p:sp>
      <p:pic>
        <p:nvPicPr>
          <p:cNvPr id="9218"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9519" b="96795" l="36418" r="93750"/>
                    </a14:imgEffect>
                  </a14:imgLayer>
                </a14:imgProps>
              </a:ext>
              <a:ext uri="{28A0092B-C50C-407E-A947-70E740481C1C}">
                <a14:useLocalDpi xmlns:a14="http://schemas.microsoft.com/office/drawing/2010/main" val="0"/>
              </a:ext>
            </a:extLst>
          </a:blip>
          <a:srcRect/>
          <a:stretch>
            <a:fillRect/>
          </a:stretch>
        </p:blipFill>
        <p:spPr bwMode="auto">
          <a:xfrm>
            <a:off x="5388428" y="1338943"/>
            <a:ext cx="5731329" cy="4449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976301" y="1055118"/>
            <a:ext cx="5712475" cy="5201424"/>
          </a:xfrm>
          <a:prstGeom prst="rect">
            <a:avLst/>
          </a:prstGeom>
          <a:noFill/>
        </p:spPr>
        <p:txBody>
          <a:bodyPr wrap="square" rtlCol="0">
            <a:spAutoFit/>
          </a:bodyPr>
          <a:lstStyle/>
          <a:p>
            <a:r>
              <a:rPr lang="en-US" sz="3200" b="1" u="sng" dirty="0"/>
              <a:t>Testing: </a:t>
            </a:r>
          </a:p>
          <a:p>
            <a:endParaRPr lang="en-US" sz="2400" b="1" u="sng" dirty="0"/>
          </a:p>
          <a:p>
            <a:r>
              <a:rPr lang="en-US" sz="2800" dirty="0"/>
              <a:t>After implementation phase, the testing phase starts where a group of technical and quality analysts people are working on the software. When the software is ready it is sent to testing department where quality analysts tests it thoroughly for different errors by performing various test cases</a:t>
            </a:r>
          </a:p>
          <a:p>
            <a:endParaRPr lang="en-IN" sz="2400" dirty="0"/>
          </a:p>
        </p:txBody>
      </p:sp>
    </p:spTree>
    <p:extLst>
      <p:ext uri="{BB962C8B-B14F-4D97-AF65-F5344CB8AC3E}">
        <p14:creationId xmlns:p14="http://schemas.microsoft.com/office/powerpoint/2010/main" val="19502303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37</a:t>
            </a:fld>
            <a:endParaRPr lang="en-IN"/>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7614" y="2726872"/>
            <a:ext cx="4166506" cy="249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8023" y="1110343"/>
            <a:ext cx="6950182" cy="5078313"/>
          </a:xfrm>
          <a:prstGeom prst="rect">
            <a:avLst/>
          </a:prstGeom>
          <a:noFill/>
        </p:spPr>
        <p:txBody>
          <a:bodyPr wrap="square" rtlCol="0">
            <a:spAutoFit/>
          </a:bodyPr>
          <a:lstStyle/>
          <a:p>
            <a:r>
              <a:rPr lang="en-US" sz="3600" b="1" u="sng" dirty="0"/>
              <a:t>Maintenance:</a:t>
            </a:r>
          </a:p>
          <a:p>
            <a:endParaRPr lang="en-US" sz="3600" dirty="0"/>
          </a:p>
          <a:p>
            <a:r>
              <a:rPr lang="en-US" sz="3600" dirty="0"/>
              <a:t>Software maintenance is the final stage of SDLC process and is the process of enhancing and optimizing deployed software as well as remedying defects</a:t>
            </a:r>
          </a:p>
          <a:p>
            <a:endParaRPr lang="en-US" sz="3600" b="1" u="sng" dirty="0"/>
          </a:p>
          <a:p>
            <a:endParaRPr lang="en-IN" sz="3600" b="1" u="sng" dirty="0"/>
          </a:p>
        </p:txBody>
      </p:sp>
    </p:spTree>
    <p:extLst>
      <p:ext uri="{BB962C8B-B14F-4D97-AF65-F5344CB8AC3E}">
        <p14:creationId xmlns:p14="http://schemas.microsoft.com/office/powerpoint/2010/main" val="34024716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38</a:t>
            </a:fld>
            <a:endParaRPr lang="en-IN"/>
          </a:p>
        </p:txBody>
      </p:sp>
      <p:sp>
        <p:nvSpPr>
          <p:cNvPr id="5" name="Rectangle 4"/>
          <p:cNvSpPr/>
          <p:nvPr/>
        </p:nvSpPr>
        <p:spPr>
          <a:xfrm>
            <a:off x="647699" y="527388"/>
            <a:ext cx="10806793" cy="1569660"/>
          </a:xfrm>
          <a:prstGeom prst="rect">
            <a:avLst/>
          </a:prstGeom>
        </p:spPr>
        <p:txBody>
          <a:bodyPr wrap="square">
            <a:spAutoFit/>
          </a:bodyPr>
          <a:lstStyle/>
          <a:p>
            <a:pPr algn="ctr"/>
            <a:r>
              <a:rPr lang="en-US" sz="2400" b="1" u="sng" dirty="0"/>
              <a:t>Software Process Models</a:t>
            </a:r>
          </a:p>
          <a:p>
            <a:r>
              <a:rPr lang="en-US" dirty="0"/>
              <a:t/>
            </a:r>
            <a:br>
              <a:rPr lang="en-US" dirty="0"/>
            </a:br>
            <a:r>
              <a:rPr lang="en-US" dirty="0"/>
              <a:t>A software process model represents the order in which the activities of software development will be undertaken.  It describes the sequence in which the phases of the software lifecycle will be performed. </a:t>
            </a:r>
            <a:br>
              <a:rPr lang="en-US" dirty="0"/>
            </a:br>
            <a:endParaRPr lang="en-IN" dirty="0"/>
          </a:p>
        </p:txBody>
      </p:sp>
      <p:sp>
        <p:nvSpPr>
          <p:cNvPr id="6" name="Rectangle 5"/>
          <p:cNvSpPr/>
          <p:nvPr/>
        </p:nvSpPr>
        <p:spPr>
          <a:xfrm>
            <a:off x="2011135" y="3293905"/>
            <a:ext cx="7557407" cy="1815882"/>
          </a:xfrm>
          <a:prstGeom prst="rect">
            <a:avLst/>
          </a:prstGeom>
        </p:spPr>
        <p:txBody>
          <a:bodyPr wrap="square">
            <a:spAutoFit/>
          </a:bodyPr>
          <a:lstStyle/>
          <a:p>
            <a:pPr marL="457200" indent="-457200">
              <a:buFont typeface="Arial" pitchFamily="34" charset="0"/>
              <a:buChar char="•"/>
            </a:pPr>
            <a:r>
              <a:rPr lang="en-US" sz="2800" dirty="0"/>
              <a:t>The waterfall model</a:t>
            </a:r>
          </a:p>
          <a:p>
            <a:pPr marL="457200" indent="-457200">
              <a:buFont typeface="Arial" pitchFamily="34" charset="0"/>
              <a:buChar char="•"/>
            </a:pPr>
            <a:r>
              <a:rPr lang="en-US" sz="2800" dirty="0"/>
              <a:t>Incremental process model</a:t>
            </a:r>
          </a:p>
          <a:p>
            <a:pPr marL="457200" indent="-457200">
              <a:buFont typeface="Arial" pitchFamily="34" charset="0"/>
              <a:buChar char="•"/>
            </a:pPr>
            <a:r>
              <a:rPr lang="en-US" sz="2800" dirty="0"/>
              <a:t>Evolutionary process models</a:t>
            </a:r>
          </a:p>
          <a:p>
            <a:pPr marL="457200" indent="-457200">
              <a:buFont typeface="Arial" pitchFamily="34" charset="0"/>
              <a:buChar char="•"/>
            </a:pPr>
            <a:r>
              <a:rPr lang="en-US" sz="2800" dirty="0" smtClean="0"/>
              <a:t>Agile </a:t>
            </a:r>
            <a:r>
              <a:rPr lang="en-US" sz="2800" dirty="0"/>
              <a:t>Development Models.</a:t>
            </a:r>
            <a:endParaRPr lang="en-IN" sz="2800" dirty="0"/>
          </a:p>
        </p:txBody>
      </p:sp>
      <p:sp>
        <p:nvSpPr>
          <p:cNvPr id="7" name="Rectangle 6"/>
          <p:cNvSpPr/>
          <p:nvPr/>
        </p:nvSpPr>
        <p:spPr>
          <a:xfrm>
            <a:off x="770164" y="2087647"/>
            <a:ext cx="6096000" cy="646331"/>
          </a:xfrm>
          <a:prstGeom prst="rect">
            <a:avLst/>
          </a:prstGeom>
        </p:spPr>
        <p:txBody>
          <a:bodyPr>
            <a:spAutoFit/>
          </a:bodyPr>
          <a:lstStyle/>
          <a:p>
            <a:r>
              <a:rPr lang="en-IN" dirty="0"/>
              <a:t>The most used, popular and important SDLC models are given below:</a:t>
            </a:r>
          </a:p>
        </p:txBody>
      </p:sp>
    </p:spTree>
    <p:extLst>
      <p:ext uri="{BB962C8B-B14F-4D97-AF65-F5344CB8AC3E}">
        <p14:creationId xmlns:p14="http://schemas.microsoft.com/office/powerpoint/2010/main" val="37659302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39</a:t>
            </a:fld>
            <a:endParaRPr lang="en-IN"/>
          </a:p>
        </p:txBody>
      </p:sp>
      <p:sp>
        <p:nvSpPr>
          <p:cNvPr id="5" name="Rectangle 1"/>
          <p:cNvSpPr>
            <a:spLocks noChangeArrowheads="1"/>
          </p:cNvSpPr>
          <p:nvPr/>
        </p:nvSpPr>
        <p:spPr bwMode="auto">
          <a:xfrm>
            <a:off x="506065" y="919961"/>
            <a:ext cx="1106272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chemeClr val="tx1"/>
                </a:solidFill>
                <a:effectLst/>
                <a:latin typeface="Arial" charset="0"/>
                <a:cs typeface="Arial" charset="0"/>
              </a:rPr>
              <a:t>Waterfall Model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cs typeface="Arial" charset="0"/>
              </a:rPr>
              <a:t>The waterfall model is a breakdown of project activities into linear sequential phases, where each phase depends on the </a:t>
            </a:r>
            <a:r>
              <a:rPr lang="en-US" sz="1600" dirty="0">
                <a:latin typeface="Arial" charset="0"/>
                <a:cs typeface="Arial" charset="0"/>
              </a:rPr>
              <a:t>on </a:t>
            </a:r>
            <a:r>
              <a:rPr kumimoji="0" lang="en-US" sz="1600" b="0" i="0" u="none" strike="noStrike" cap="none" normalizeH="0" baseline="0" dirty="0">
                <a:ln>
                  <a:noFill/>
                </a:ln>
                <a:solidFill>
                  <a:schemeClr val="tx1"/>
                </a:solidFill>
                <a:effectLst/>
                <a:latin typeface="Arial" charset="0"/>
                <a:cs typeface="Arial" charset="0"/>
              </a:rPr>
              <a:t>the previous one</a:t>
            </a:r>
            <a:endParaRPr kumimoji="0" lang="en-US" sz="56300" b="0" i="0" u="none" strike="noStrike" cap="none" normalizeH="0" baseline="0" dirty="0">
              <a:ln>
                <a:noFill/>
              </a:ln>
              <a:solidFill>
                <a:schemeClr val="tx1"/>
              </a:solidFill>
              <a:effectLst/>
              <a:latin typeface="Arial" charset="0"/>
              <a:cs typeface="Arial" charset="0"/>
            </a:endParaRPr>
          </a:p>
        </p:txBody>
      </p:sp>
      <p:pic>
        <p:nvPicPr>
          <p:cNvPr id="1026" name="Picture 2" descr="waterfall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528" y="2127543"/>
            <a:ext cx="4359729" cy="39093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472792" y="2127543"/>
            <a:ext cx="6096000" cy="4247317"/>
          </a:xfrm>
          <a:prstGeom prst="rect">
            <a:avLst/>
          </a:prstGeom>
        </p:spPr>
        <p:txBody>
          <a:bodyPr>
            <a:spAutoFit/>
          </a:bodyPr>
          <a:lstStyle/>
          <a:p>
            <a:pPr>
              <a:buFont typeface="Arial"/>
              <a:buChar char="•"/>
            </a:pPr>
            <a:r>
              <a:rPr lang="en-US" dirty="0"/>
              <a:t>Each phase is carried out completely (for all requirements) before proceeding to the next.</a:t>
            </a:r>
          </a:p>
          <a:p>
            <a:pPr>
              <a:buFont typeface="Arial"/>
              <a:buChar char="•"/>
            </a:pPr>
            <a:r>
              <a:rPr lang="en-US" dirty="0"/>
              <a:t>The process is strictly sequential - no backing up or repeating phases.  </a:t>
            </a:r>
          </a:p>
          <a:p>
            <a:r>
              <a:rPr lang="en-US" b="1" u="sng" dirty="0"/>
              <a:t>Advantages:</a:t>
            </a:r>
            <a:r>
              <a:rPr lang="en-US" dirty="0"/>
              <a:t/>
            </a:r>
            <a:br>
              <a:rPr lang="en-US" dirty="0"/>
            </a:br>
            <a:r>
              <a:rPr lang="en-US" dirty="0"/>
              <a:t>-Simple, easy to understand and follow.</a:t>
            </a:r>
            <a:br>
              <a:rPr lang="en-US" dirty="0"/>
            </a:br>
            <a:r>
              <a:rPr lang="en-US" dirty="0"/>
              <a:t>-Highly structured, therefore good for beginners.</a:t>
            </a:r>
            <a:br>
              <a:rPr lang="en-US" dirty="0"/>
            </a:br>
            <a:r>
              <a:rPr lang="en-US" dirty="0"/>
              <a:t>-After specification is complete, low customer involvement required.</a:t>
            </a:r>
            <a:br>
              <a:rPr lang="en-US" dirty="0"/>
            </a:br>
            <a:endParaRPr lang="en-US" dirty="0"/>
          </a:p>
          <a:p>
            <a:r>
              <a:rPr lang="en-US" b="1" u="sng" dirty="0"/>
              <a:t>Disadvantages:</a:t>
            </a:r>
            <a:r>
              <a:rPr lang="en-US" dirty="0"/>
              <a:t/>
            </a:r>
            <a:br>
              <a:rPr lang="en-US" dirty="0"/>
            </a:br>
            <a:r>
              <a:rPr lang="en-US" dirty="0"/>
              <a:t>Inflexible - can't adapt to changes in requirements.  </a:t>
            </a:r>
            <a:br>
              <a:rPr lang="en-US" dirty="0"/>
            </a:br>
            <a:endParaRPr lang="en-US" dirty="0"/>
          </a:p>
          <a:p>
            <a:r>
              <a:rPr lang="en-US" dirty="0"/>
              <a:t/>
            </a:r>
            <a:br>
              <a:rPr lang="en-US" dirty="0"/>
            </a:br>
            <a:endParaRPr lang="en-IN" dirty="0"/>
          </a:p>
        </p:txBody>
      </p:sp>
    </p:spTree>
    <p:extLst>
      <p:ext uri="{BB962C8B-B14F-4D97-AF65-F5344CB8AC3E}">
        <p14:creationId xmlns:p14="http://schemas.microsoft.com/office/powerpoint/2010/main" val="18439040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05;p15">
            <a:extLst>
              <a:ext uri="{FF2B5EF4-FFF2-40B4-BE49-F238E27FC236}">
                <a16:creationId xmlns="" xmlns:a16="http://schemas.microsoft.com/office/drawing/2014/main" id="{F9072A65-CA00-9E01-C53C-2044F2FE9880}"/>
              </a:ext>
            </a:extLst>
          </p:cNvPr>
          <p:cNvSpPr txBox="1">
            <a:spLocks/>
          </p:cNvSpPr>
          <p:nvPr/>
        </p:nvSpPr>
        <p:spPr>
          <a:xfrm>
            <a:off x="2209802" y="1193863"/>
            <a:ext cx="7271819" cy="82800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sz="4800" b="1" u="sng" dirty="0"/>
              <a:t>What is Software engineering?</a:t>
            </a:r>
          </a:p>
        </p:txBody>
      </p:sp>
      <p:sp>
        <p:nvSpPr>
          <p:cNvPr id="6" name="Google Shape;1906;p15">
            <a:extLst>
              <a:ext uri="{FF2B5EF4-FFF2-40B4-BE49-F238E27FC236}">
                <a16:creationId xmlns="" xmlns:a16="http://schemas.microsoft.com/office/drawing/2014/main" id="{C0811171-1C54-0D96-AE35-BD7FC9A05B94}"/>
              </a:ext>
            </a:extLst>
          </p:cNvPr>
          <p:cNvSpPr txBox="1">
            <a:spLocks/>
          </p:cNvSpPr>
          <p:nvPr/>
        </p:nvSpPr>
        <p:spPr>
          <a:xfrm>
            <a:off x="1309036" y="2189577"/>
            <a:ext cx="9153625" cy="7848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600"/>
              </a:spcBef>
              <a:buNone/>
            </a:pPr>
            <a:r>
              <a:rPr lang="en-US" sz="4800" b="1" dirty="0"/>
              <a:t>Software Engineering is the </a:t>
            </a:r>
            <a:r>
              <a:rPr lang="en-US" sz="4800" b="1" dirty="0">
                <a:solidFill>
                  <a:srgbClr val="FF0000"/>
                </a:solidFill>
              </a:rPr>
              <a:t>technological and managerial </a:t>
            </a:r>
            <a:r>
              <a:rPr lang="en-US" sz="4800" b="1" dirty="0"/>
              <a:t>discipline that is concerned with all aspects of </a:t>
            </a:r>
            <a:r>
              <a:rPr lang="en-US" sz="4800" b="1" dirty="0">
                <a:solidFill>
                  <a:srgbClr val="FF0000"/>
                </a:solidFill>
              </a:rPr>
              <a:t>software production</a:t>
            </a:r>
          </a:p>
        </p:txBody>
      </p:sp>
      <p:sp>
        <p:nvSpPr>
          <p:cNvPr id="8" name="Date Placeholder 7">
            <a:extLst>
              <a:ext uri="{FF2B5EF4-FFF2-40B4-BE49-F238E27FC236}">
                <a16:creationId xmlns="" xmlns:a16="http://schemas.microsoft.com/office/drawing/2014/main" id="{4B9684E0-9B95-33DF-61B0-64B84C975228}"/>
              </a:ext>
            </a:extLst>
          </p:cNvPr>
          <p:cNvSpPr>
            <a:spLocks noGrp="1"/>
          </p:cNvSpPr>
          <p:nvPr>
            <p:ph type="dt" sz="half" idx="10"/>
          </p:nvPr>
        </p:nvSpPr>
        <p:spPr/>
        <p:txBody>
          <a:bodyPr/>
          <a:lstStyle/>
          <a:p>
            <a:r>
              <a:rPr lang="en-US" dirty="0" smtClean="0"/>
              <a:t>AIML</a:t>
            </a:r>
            <a:endParaRPr lang="en-IN" dirty="0"/>
          </a:p>
        </p:txBody>
      </p:sp>
      <p:sp>
        <p:nvSpPr>
          <p:cNvPr id="9" name="Footer Placeholder 8">
            <a:extLst>
              <a:ext uri="{FF2B5EF4-FFF2-40B4-BE49-F238E27FC236}">
                <a16:creationId xmlns="" xmlns:a16="http://schemas.microsoft.com/office/drawing/2014/main" id="{24B34860-2EFB-5773-B24E-0B7D60CC82FE}"/>
              </a:ext>
            </a:extLst>
          </p:cNvPr>
          <p:cNvSpPr>
            <a:spLocks noGrp="1"/>
          </p:cNvSpPr>
          <p:nvPr>
            <p:ph type="ftr" sz="quarter" idx="11"/>
          </p:nvPr>
        </p:nvSpPr>
        <p:spPr/>
        <p:txBody>
          <a:bodyPr/>
          <a:lstStyle/>
          <a:p>
            <a:r>
              <a:rPr lang="en-IN" dirty="0" smtClean="0"/>
              <a:t>MRU</a:t>
            </a:r>
            <a:endParaRPr lang="en-IN" dirty="0"/>
          </a:p>
        </p:txBody>
      </p:sp>
      <p:sp>
        <p:nvSpPr>
          <p:cNvPr id="10" name="Slide Number Placeholder 9">
            <a:extLst>
              <a:ext uri="{FF2B5EF4-FFF2-40B4-BE49-F238E27FC236}">
                <a16:creationId xmlns="" xmlns:a16="http://schemas.microsoft.com/office/drawing/2014/main" id="{2A9468E7-496B-A12A-26A3-FE87F65804AE}"/>
              </a:ext>
            </a:extLst>
          </p:cNvPr>
          <p:cNvSpPr>
            <a:spLocks noGrp="1"/>
          </p:cNvSpPr>
          <p:nvPr>
            <p:ph type="sldNum" sz="quarter" idx="12"/>
          </p:nvPr>
        </p:nvSpPr>
        <p:spPr/>
        <p:txBody>
          <a:bodyPr/>
          <a:lstStyle/>
          <a:p>
            <a:fld id="{84C32304-0A3C-4E62-8D49-8FEF9A68EE11}" type="slidenum">
              <a:rPr lang="en-IN" smtClean="0"/>
              <a:pPr/>
              <a:t>4</a:t>
            </a:fld>
            <a:endParaRPr lang="en-IN"/>
          </a:p>
        </p:txBody>
      </p:sp>
    </p:spTree>
    <p:extLst>
      <p:ext uri="{BB962C8B-B14F-4D97-AF65-F5344CB8AC3E}">
        <p14:creationId xmlns:p14="http://schemas.microsoft.com/office/powerpoint/2010/main" val="42816470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0174" y="490596"/>
            <a:ext cx="9144000" cy="2186102"/>
          </a:xfrm>
        </p:spPr>
        <p:txBody>
          <a:bodyPr>
            <a:normAutofit fontScale="90000"/>
          </a:bodyPr>
          <a:lstStyle/>
          <a:p>
            <a:pPr algn="l" fontAlgn="base"/>
            <a:r>
              <a:rPr lang="en-US" sz="2400" b="1" dirty="0" smtClean="0">
                <a:latin typeface="Arial" charset="0"/>
                <a:cs typeface="Arial" charset="0"/>
              </a:rPr>
              <a:t>Iterative Waterfall Model</a:t>
            </a:r>
            <a:br>
              <a:rPr lang="en-US" sz="2400" b="1" dirty="0" smtClean="0">
                <a:latin typeface="Arial" charset="0"/>
                <a:cs typeface="Arial" charset="0"/>
              </a:rPr>
            </a:br>
            <a:r>
              <a:rPr lang="en-US" sz="2400" b="1" dirty="0">
                <a:latin typeface="Arial" charset="0"/>
                <a:cs typeface="Arial" charset="0"/>
              </a:rPr>
              <a:t/>
            </a:r>
            <a:br>
              <a:rPr lang="en-US" sz="2400" b="1" dirty="0">
                <a:latin typeface="Arial" charset="0"/>
                <a:cs typeface="Arial" charset="0"/>
              </a:rPr>
            </a:br>
            <a:r>
              <a:rPr lang="en-US" sz="2000" dirty="0"/>
              <a:t> It is almost the same as the classical waterfall model except some changes are made to increase the efficiency of the software development. </a:t>
            </a:r>
            <a:br>
              <a:rPr lang="en-US" sz="2000" dirty="0"/>
            </a:br>
            <a:r>
              <a:rPr lang="en-US" sz="2000" dirty="0"/>
              <a:t>The iterative waterfall model provides feedback paths from every phase to its preceding phases, which is the main difference from the classical waterfall model. </a:t>
            </a:r>
            <a:br>
              <a:rPr lang="en-US" sz="2000" dirty="0"/>
            </a:br>
            <a:r>
              <a:rPr lang="en-US" sz="2000" dirty="0"/>
              <a:t>Feedback paths introduced by the iterative waterfall model are shown in the figure below. </a:t>
            </a:r>
            <a:r>
              <a:rPr lang="en-US" sz="1200" dirty="0"/>
              <a:t/>
            </a:r>
            <a:br>
              <a:rPr lang="en-US" sz="1200" dirty="0"/>
            </a:br>
            <a:r>
              <a:rPr lang="en-US" sz="1400" b="1" dirty="0">
                <a:latin typeface="Arial" charset="0"/>
                <a:cs typeface="Arial" charset="0"/>
              </a:rPr>
              <a:t/>
            </a:r>
            <a:br>
              <a:rPr lang="en-US" sz="1400" b="1" dirty="0">
                <a:latin typeface="Arial" charset="0"/>
                <a:cs typeface="Arial" charset="0"/>
              </a:rPr>
            </a:br>
            <a:endParaRPr lang="en-IN" sz="1400" dirty="0"/>
          </a:p>
        </p:txBody>
      </p:sp>
      <p:sp>
        <p:nvSpPr>
          <p:cNvPr id="3" name="Subtitle 2"/>
          <p:cNvSpPr>
            <a:spLocks noGrp="1"/>
          </p:cNvSpPr>
          <p:nvPr>
            <p:ph type="subTitle" idx="1"/>
          </p:nvPr>
        </p:nvSpPr>
        <p:spPr>
          <a:xfrm>
            <a:off x="1568721" y="5659360"/>
            <a:ext cx="20920049" cy="5110171"/>
          </a:xfrm>
        </p:spPr>
        <p:txBody>
          <a:bodyPr>
            <a:normAutofit/>
          </a:bodyPr>
          <a:lstStyle/>
          <a:p>
            <a:endParaRPr lang="en-IN" dirty="0"/>
          </a:p>
        </p:txBody>
      </p:sp>
      <p:sp>
        <p:nvSpPr>
          <p:cNvPr id="4" name="Date Placeholder 3"/>
          <p:cNvSpPr>
            <a:spLocks noGrp="1"/>
          </p:cNvSpPr>
          <p:nvPr>
            <p:ph type="dt" sz="half" idx="10"/>
          </p:nvPr>
        </p:nvSpPr>
        <p:spPr/>
        <p:txBody>
          <a:bodyPr/>
          <a:lstStyle/>
          <a:p>
            <a:r>
              <a:rPr lang="en-US" dirty="0" smtClean="0"/>
              <a:t>AIML</a:t>
            </a:r>
            <a:endParaRPr lang="en-IN" dirty="0"/>
          </a:p>
        </p:txBody>
      </p:sp>
      <p:sp>
        <p:nvSpPr>
          <p:cNvPr id="5" name="Footer Placeholder 4"/>
          <p:cNvSpPr>
            <a:spLocks noGrp="1"/>
          </p:cNvSpPr>
          <p:nvPr>
            <p:ph type="ftr" sz="quarter" idx="11"/>
          </p:nvPr>
        </p:nvSpPr>
        <p:spPr/>
        <p:txBody>
          <a:bodyPr/>
          <a:lstStyle/>
          <a:p>
            <a:r>
              <a:rPr lang="en-IN" dirty="0" smtClean="0"/>
              <a:t>MRU</a:t>
            </a:r>
            <a:endParaRPr lang="en-IN" dirty="0"/>
          </a:p>
        </p:txBody>
      </p:sp>
      <p:sp>
        <p:nvSpPr>
          <p:cNvPr id="6" name="Slide Number Placeholder 5"/>
          <p:cNvSpPr>
            <a:spLocks noGrp="1"/>
          </p:cNvSpPr>
          <p:nvPr>
            <p:ph type="sldNum" sz="quarter" idx="12"/>
          </p:nvPr>
        </p:nvSpPr>
        <p:spPr/>
        <p:txBody>
          <a:bodyPr/>
          <a:lstStyle/>
          <a:p>
            <a:fld id="{84C32304-0A3C-4E62-8D49-8FEF9A68EE11}" type="slidenum">
              <a:rPr lang="en-IN" smtClean="0"/>
              <a:pPr/>
              <a:t>40</a:t>
            </a:fld>
            <a:endParaRPr lang="en-IN"/>
          </a:p>
        </p:txBody>
      </p:sp>
      <p:pic>
        <p:nvPicPr>
          <p:cNvPr id="1028" name="Picture 4" descr="Image result for iterative waterfall model in 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0667" y="2599268"/>
            <a:ext cx="6493932" cy="3268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4413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41</a:t>
            </a:fld>
            <a:endParaRPr lang="en-IN"/>
          </a:p>
        </p:txBody>
      </p:sp>
      <p:sp>
        <p:nvSpPr>
          <p:cNvPr id="5" name="Rectangle 4"/>
          <p:cNvSpPr/>
          <p:nvPr/>
        </p:nvSpPr>
        <p:spPr>
          <a:xfrm>
            <a:off x="482138" y="690338"/>
            <a:ext cx="11380124" cy="8125301"/>
          </a:xfrm>
          <a:prstGeom prst="rect">
            <a:avLst/>
          </a:prstGeom>
        </p:spPr>
        <p:txBody>
          <a:bodyPr wrap="square">
            <a:spAutoFit/>
          </a:bodyPr>
          <a:lstStyle/>
          <a:p>
            <a:pPr fontAlgn="base"/>
            <a:r>
              <a:rPr lang="en-US" dirty="0" smtClean="0"/>
              <a:t>When </a:t>
            </a:r>
            <a:r>
              <a:rPr lang="en-US" dirty="0"/>
              <a:t>errors are detected at some later phase, these feedback paths allow for correcting errors committed by programmers during some phase. The feedback paths allow the phase to be reworked in which errors are committed and these changes are reflected in the later phases. But, there is no feedback path to the stage – feasibility study, because once a project has been taken, does not give up the project easily. </a:t>
            </a:r>
          </a:p>
          <a:p>
            <a:pPr fontAlgn="base"/>
            <a:r>
              <a:rPr lang="en-US" dirty="0"/>
              <a:t>It is good to detect errors in the same phase in which they are committed. It reduces the effort and time required to correct the errors. </a:t>
            </a:r>
          </a:p>
          <a:p>
            <a:pPr fontAlgn="base"/>
            <a:r>
              <a:rPr lang="en-US" b="1" dirty="0"/>
              <a:t>The Iterative Waterfall Model is a software development approach that combines the sequential steps of the traditional Waterfall Model </a:t>
            </a:r>
            <a:r>
              <a:rPr lang="en-US" dirty="0"/>
              <a:t>with the flexibility of iterative design. It allows for improvements and changes to be made at each stage of the development process, instead of waiting until the end of the project</a:t>
            </a:r>
            <a:r>
              <a:rPr lang="en-US" dirty="0" smtClean="0"/>
              <a:t>.</a:t>
            </a:r>
          </a:p>
          <a:p>
            <a:pPr fontAlgn="base"/>
            <a:endParaRPr lang="en-US" dirty="0"/>
          </a:p>
          <a:p>
            <a:pPr fontAlgn="base"/>
            <a:r>
              <a:rPr lang="en-US" b="1" dirty="0"/>
              <a:t>Advantages of Iterative Waterfall Model </a:t>
            </a:r>
            <a:r>
              <a:rPr lang="en-US" b="1" dirty="0" smtClean="0"/>
              <a:t>:</a:t>
            </a:r>
          </a:p>
          <a:p>
            <a:pPr fontAlgn="base"/>
            <a:r>
              <a:rPr lang="en-IN" dirty="0"/>
              <a:t>Feedback </a:t>
            </a:r>
            <a:r>
              <a:rPr lang="en-IN" dirty="0" smtClean="0"/>
              <a:t>Path</a:t>
            </a:r>
          </a:p>
          <a:p>
            <a:pPr fontAlgn="base"/>
            <a:r>
              <a:rPr lang="en-IN" dirty="0" smtClean="0"/>
              <a:t>Simple</a:t>
            </a:r>
          </a:p>
          <a:p>
            <a:pPr fontAlgn="base"/>
            <a:r>
              <a:rPr lang="en-IN" dirty="0" smtClean="0"/>
              <a:t>Cost-Effective</a:t>
            </a:r>
          </a:p>
          <a:p>
            <a:pPr fontAlgn="base"/>
            <a:r>
              <a:rPr lang="en-IN" dirty="0" smtClean="0"/>
              <a:t>Well-organized</a:t>
            </a:r>
          </a:p>
          <a:p>
            <a:pPr fontAlgn="base"/>
            <a:r>
              <a:rPr lang="en-IN" dirty="0"/>
              <a:t>Risk </a:t>
            </a:r>
            <a:r>
              <a:rPr lang="en-IN" dirty="0" smtClean="0"/>
              <a:t>Reduction</a:t>
            </a:r>
          </a:p>
          <a:p>
            <a:pPr fontAlgn="base"/>
            <a:r>
              <a:rPr lang="en-IN" dirty="0"/>
              <a:t>Quality </a:t>
            </a:r>
            <a:r>
              <a:rPr lang="en-IN" dirty="0" smtClean="0"/>
              <a:t>Assurance</a:t>
            </a:r>
          </a:p>
          <a:p>
            <a:pPr fontAlgn="base"/>
            <a:r>
              <a:rPr lang="en-IN" dirty="0" smtClean="0"/>
              <a:t>Improved </a:t>
            </a:r>
            <a:r>
              <a:rPr lang="en-IN" dirty="0"/>
              <a:t>Customer </a:t>
            </a:r>
            <a:r>
              <a:rPr lang="en-IN" dirty="0" smtClean="0"/>
              <a:t>Satisfaction</a:t>
            </a:r>
          </a:p>
          <a:p>
            <a:pPr fontAlgn="base"/>
            <a:r>
              <a:rPr lang="en-IN" dirty="0"/>
              <a:t>Predictable </a:t>
            </a:r>
            <a:r>
              <a:rPr lang="en-IN" dirty="0" smtClean="0"/>
              <a:t>Outcomes</a:t>
            </a:r>
          </a:p>
          <a:p>
            <a:pPr fontAlgn="base"/>
            <a:r>
              <a:rPr lang="en-IN" dirty="0"/>
              <a:t>Faster Time to Market</a:t>
            </a:r>
            <a:endParaRPr lang="en-US" dirty="0"/>
          </a:p>
          <a:p>
            <a:pPr fontAlgn="base"/>
            <a:r>
              <a:rPr lang="en-US" dirty="0" smtClean="0">
                <a:solidFill>
                  <a:srgbClr val="FFFFFF"/>
                </a:solidFill>
                <a:latin typeface="Nunito"/>
              </a:rPr>
              <a:t>hen </a:t>
            </a:r>
            <a:r>
              <a:rPr lang="en-US" dirty="0">
                <a:solidFill>
                  <a:srgbClr val="FFFFFF"/>
                </a:solidFill>
                <a:latin typeface="Nunito"/>
              </a:rPr>
              <a:t>errors are detected at some later phase, these feedback paths allow for correcting errors committed by programmers during some phase. The feedback paths allow the phase to be reworked in which errors are committed and these changes are reflected in the later phases. But, there is no feedback path to the stage – feasibility study, because once a project has been taken, does not give up the project easily. </a:t>
            </a:r>
          </a:p>
          <a:p>
            <a:pPr fontAlgn="base"/>
            <a:r>
              <a:rPr lang="en-US" dirty="0">
                <a:solidFill>
                  <a:srgbClr val="FFFFFF"/>
                </a:solidFill>
                <a:latin typeface="Nunito"/>
              </a:rPr>
              <a:t>It is good to detect errors in the same phase in which they are committed. It reduces the effort and time required to correct the errors. </a:t>
            </a:r>
          </a:p>
          <a:p>
            <a:pPr fontAlgn="base"/>
            <a:r>
              <a:rPr lang="en-US" b="1" dirty="0">
                <a:solidFill>
                  <a:srgbClr val="FFFFFF"/>
                </a:solidFill>
                <a:latin typeface="Nunito"/>
              </a:rPr>
              <a:t>The Iterative Waterfall Model is a software development approach that combines the sequential steps of the traditional Waterfall Model </a:t>
            </a:r>
            <a:r>
              <a:rPr lang="en-US" dirty="0">
                <a:solidFill>
                  <a:srgbClr val="FFFFFF"/>
                </a:solidFill>
                <a:latin typeface="Nunito"/>
              </a:rPr>
              <a:t>with the flexibility of iterative design. It allows for improvements and changes to be made at each stage of the development process, instead of waiting until the end of the project.</a:t>
            </a:r>
            <a:endParaRPr lang="en-US" b="0" i="0" dirty="0">
              <a:solidFill>
                <a:srgbClr val="FFFFFF"/>
              </a:solidFill>
              <a:effectLst/>
              <a:latin typeface="Nunito"/>
            </a:endParaRPr>
          </a:p>
        </p:txBody>
      </p:sp>
    </p:spTree>
    <p:extLst>
      <p:ext uri="{BB962C8B-B14F-4D97-AF65-F5344CB8AC3E}">
        <p14:creationId xmlns:p14="http://schemas.microsoft.com/office/powerpoint/2010/main" val="39506334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42</a:t>
            </a:fld>
            <a:endParaRPr lang="en-IN"/>
          </a:p>
        </p:txBody>
      </p:sp>
      <p:sp>
        <p:nvSpPr>
          <p:cNvPr id="5" name="Rectangle 4"/>
          <p:cNvSpPr/>
          <p:nvPr/>
        </p:nvSpPr>
        <p:spPr>
          <a:xfrm>
            <a:off x="367392" y="566678"/>
            <a:ext cx="11495315" cy="2185214"/>
          </a:xfrm>
          <a:prstGeom prst="rect">
            <a:avLst/>
          </a:prstGeom>
        </p:spPr>
        <p:txBody>
          <a:bodyPr wrap="square">
            <a:spAutoFit/>
          </a:bodyPr>
          <a:lstStyle/>
          <a:p>
            <a:r>
              <a:rPr lang="en-US" sz="2800" b="1" dirty="0"/>
              <a:t>Incremental model</a:t>
            </a:r>
          </a:p>
          <a:p>
            <a:r>
              <a:rPr lang="en-US" dirty="0"/>
              <a:t>The incremental build model is a method of software development where the model is designed, implemented and tested incrementally until the product is finished. It involves both development and maintenance. The product is defined as finished when it satisfies all of its requirements. Each iteration passes through the requirements, design, coding and testing phases. And each subsequent release of the system adds function to the previous release until all designed functionally has been implemented. This model combines the elements of the waterfall model with the iterative philosophy of prototyping.</a:t>
            </a:r>
          </a:p>
        </p:txBody>
      </p:sp>
      <p:pic>
        <p:nvPicPr>
          <p:cNvPr id="2050" name="Picture 2" descr="incremental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8818" y="3252107"/>
            <a:ext cx="8201025"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4859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43</a:t>
            </a:fld>
            <a:endParaRPr lang="en-IN"/>
          </a:p>
        </p:txBody>
      </p:sp>
      <p:sp>
        <p:nvSpPr>
          <p:cNvPr id="5" name="Rectangle 4"/>
          <p:cNvSpPr/>
          <p:nvPr/>
        </p:nvSpPr>
        <p:spPr>
          <a:xfrm>
            <a:off x="351066" y="636165"/>
            <a:ext cx="11234056" cy="5878532"/>
          </a:xfrm>
          <a:prstGeom prst="rect">
            <a:avLst/>
          </a:prstGeom>
        </p:spPr>
        <p:txBody>
          <a:bodyPr wrap="square">
            <a:spAutoFit/>
          </a:bodyPr>
          <a:lstStyle/>
          <a:p>
            <a:r>
              <a:rPr lang="en-US" sz="3200" b="1" dirty="0"/>
              <a:t>Evolutionary Process Models</a:t>
            </a:r>
          </a:p>
          <a:p>
            <a:pPr>
              <a:buFont typeface="Arial"/>
              <a:buChar char="•"/>
            </a:pPr>
            <a:r>
              <a:rPr lang="en-US" sz="2400" dirty="0"/>
              <a:t>Evolutionary models are iterative type models.</a:t>
            </a:r>
          </a:p>
          <a:p>
            <a:pPr>
              <a:buFont typeface="Arial"/>
              <a:buChar char="•"/>
            </a:pPr>
            <a:r>
              <a:rPr lang="en-US" sz="2400" b="1" dirty="0"/>
              <a:t>Evolutionary model</a:t>
            </a:r>
            <a:r>
              <a:rPr lang="en-US" sz="2400" dirty="0"/>
              <a:t> is also referred to as the </a:t>
            </a:r>
            <a:r>
              <a:rPr lang="en-US" sz="2400" b="1" dirty="0"/>
              <a:t>successive versions model </a:t>
            </a:r>
            <a:r>
              <a:rPr lang="en-US" sz="2400" dirty="0"/>
              <a:t>and sometimes as the</a:t>
            </a:r>
            <a:r>
              <a:rPr lang="en-US" sz="2400" b="1" dirty="0"/>
              <a:t> incremental model</a:t>
            </a:r>
            <a:r>
              <a:rPr lang="en-US" sz="2400" dirty="0"/>
              <a:t>. </a:t>
            </a:r>
          </a:p>
          <a:p>
            <a:pPr>
              <a:buFont typeface="Arial"/>
              <a:buChar char="•"/>
            </a:pPr>
            <a:r>
              <a:rPr lang="en-US" sz="2400" dirty="0"/>
              <a:t>In Evolutionary model, the software requirement is first broken down into several modules (or functional units) that can be incrementally constructed and delivered</a:t>
            </a:r>
          </a:p>
          <a:p>
            <a:pPr>
              <a:buFont typeface="Arial"/>
              <a:buChar char="•"/>
            </a:pPr>
            <a:r>
              <a:rPr lang="en-US" sz="2400" dirty="0"/>
              <a:t>They allow to develop more complete versions of the software.</a:t>
            </a:r>
          </a:p>
          <a:p>
            <a:endParaRPr lang="en-US" sz="2400" b="1" dirty="0"/>
          </a:p>
          <a:p>
            <a:endParaRPr lang="en-US" sz="2400" b="1" dirty="0"/>
          </a:p>
          <a:p>
            <a:endParaRPr lang="en-US" sz="2400" b="1" dirty="0"/>
          </a:p>
          <a:p>
            <a:endParaRPr lang="en-US" sz="2400" b="1" dirty="0"/>
          </a:p>
          <a:p>
            <a:r>
              <a:rPr lang="en-US" sz="2400" b="1" dirty="0"/>
              <a:t>Following are the evolutionary process models.</a:t>
            </a:r>
            <a:r>
              <a:rPr lang="en-US" sz="2400" dirty="0"/>
              <a:t/>
            </a:r>
            <a:br>
              <a:rPr lang="en-US" sz="2400" dirty="0"/>
            </a:br>
            <a:r>
              <a:rPr lang="en-US" sz="2400" dirty="0"/>
              <a:t>1. The prototyping model</a:t>
            </a:r>
            <a:br>
              <a:rPr lang="en-US" sz="2400" dirty="0"/>
            </a:br>
            <a:r>
              <a:rPr lang="en-US" sz="2400" dirty="0"/>
              <a:t>2. The spiral model</a:t>
            </a:r>
            <a:br>
              <a:rPr lang="en-US" sz="2400" dirty="0"/>
            </a:br>
            <a:endParaRPr lang="en-US" sz="3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9066" y="3366919"/>
            <a:ext cx="4554991" cy="1091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2775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44</a:t>
            </a:fld>
            <a:endParaRPr lang="en-IN"/>
          </a:p>
        </p:txBody>
      </p:sp>
      <p:sp>
        <p:nvSpPr>
          <p:cNvPr id="5" name="Rectangle 4"/>
          <p:cNvSpPr/>
          <p:nvPr/>
        </p:nvSpPr>
        <p:spPr>
          <a:xfrm>
            <a:off x="463777" y="697957"/>
            <a:ext cx="10541680" cy="1477328"/>
          </a:xfrm>
          <a:prstGeom prst="rect">
            <a:avLst/>
          </a:prstGeom>
        </p:spPr>
        <p:txBody>
          <a:bodyPr wrap="square">
            <a:spAutoFit/>
          </a:bodyPr>
          <a:lstStyle/>
          <a:p>
            <a:pPr lvl="0"/>
            <a:r>
              <a:rPr lang="en-US" b="1" dirty="0"/>
              <a:t>Prototype model:</a:t>
            </a:r>
            <a:r>
              <a:rPr lang="en-US" dirty="0"/>
              <a:t> In the prototype model the initial requirements gathering is done. A quick design prototype is prepared. </a:t>
            </a:r>
            <a:r>
              <a:rPr lang="en-US" dirty="0">
                <a:solidFill>
                  <a:prstClr val="black"/>
                </a:solidFill>
              </a:rPr>
              <a:t>This prototype is developed based on the currently known requirements. By using this prototype, the client can get an overview  of the system, since the interactions with prototype can enable the client to better understand the requirements of the desired system.</a:t>
            </a:r>
            <a:r>
              <a:rPr lang="en-IN" dirty="0">
                <a:solidFill>
                  <a:prstClr val="black"/>
                </a:solidFill>
              </a:rPr>
              <a:t> </a:t>
            </a:r>
            <a:r>
              <a:rPr lang="en-US" dirty="0"/>
              <a:t>The customer evaluates the prototype to refine the requirements.</a:t>
            </a:r>
            <a:endParaRPr lang="en-IN" dirty="0"/>
          </a:p>
        </p:txBody>
      </p:sp>
      <p:pic>
        <p:nvPicPr>
          <p:cNvPr id="2052" name="Picture 4" descr="https://learnwithkamal.files.wordpress.com/2014/09/prototyp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9598" y="2432278"/>
            <a:ext cx="5267325" cy="3057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3116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45</a:t>
            </a:fld>
            <a:endParaRPr lang="en-IN"/>
          </a:p>
        </p:txBody>
      </p:sp>
      <p:sp>
        <p:nvSpPr>
          <p:cNvPr id="5" name="Rectangle 4"/>
          <p:cNvSpPr/>
          <p:nvPr/>
        </p:nvSpPr>
        <p:spPr>
          <a:xfrm>
            <a:off x="400050" y="724797"/>
            <a:ext cx="11144250" cy="2308324"/>
          </a:xfrm>
          <a:prstGeom prst="rect">
            <a:avLst/>
          </a:prstGeom>
        </p:spPr>
        <p:txBody>
          <a:bodyPr wrap="square">
            <a:spAutoFit/>
          </a:bodyPr>
          <a:lstStyle/>
          <a:p>
            <a:r>
              <a:rPr lang="en-US" sz="1600" b="1" dirty="0"/>
              <a:t>Spiral model:</a:t>
            </a:r>
            <a:r>
              <a:rPr lang="en-US" sz="1600" dirty="0"/>
              <a:t> It is an evolutionary software process model combining the iterative nature of prototyping with the controlled and systematic aspects of a linear sequential model. It provides the potential for rapid development of incremental versions of the software. </a:t>
            </a:r>
            <a:br>
              <a:rPr lang="en-US" sz="1600" dirty="0"/>
            </a:br>
            <a:r>
              <a:rPr lang="en-US" sz="1600" dirty="0"/>
              <a:t/>
            </a:r>
            <a:br>
              <a:rPr lang="en-US" sz="1600" dirty="0"/>
            </a:br>
            <a:r>
              <a:rPr lang="en-US" sz="1600" dirty="0"/>
              <a:t>- The spiral model is intended for large, expensive and complicated projects.</a:t>
            </a:r>
            <a:br>
              <a:rPr lang="en-US" sz="1600" dirty="0"/>
            </a:br>
            <a:r>
              <a:rPr lang="en-US" sz="1600" dirty="0"/>
              <a:t/>
            </a:r>
            <a:br>
              <a:rPr lang="en-US" sz="1600" dirty="0"/>
            </a:br>
            <a:r>
              <a:rPr lang="en-US" sz="1600" dirty="0"/>
              <a:t>- The spiral model focuses on identifying and eliminating high-risk problems by careful process design.</a:t>
            </a:r>
          </a:p>
          <a:p>
            <a:endParaRPr lang="en-US" sz="1600" dirty="0"/>
          </a:p>
          <a:p>
            <a:r>
              <a:rPr lang="en-US" sz="1600" dirty="0"/>
              <a:t>-The spiral model goes through the planning, design, build and test phases over and over, with gradual improvements at each pass.</a:t>
            </a:r>
            <a:endParaRPr lang="en-IN" sz="16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793" y="3208564"/>
            <a:ext cx="5298621"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10087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46</a:t>
            </a:fld>
            <a:endParaRPr lang="en-IN"/>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086" y="457200"/>
            <a:ext cx="1034415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265714" y="3739243"/>
            <a:ext cx="5617029" cy="342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740579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47</a:t>
            </a:fld>
            <a:endParaRPr lang="en-IN"/>
          </a:p>
        </p:txBody>
      </p:sp>
      <p:sp>
        <p:nvSpPr>
          <p:cNvPr id="6" name="Rectangle 5"/>
          <p:cNvSpPr/>
          <p:nvPr/>
        </p:nvSpPr>
        <p:spPr>
          <a:xfrm rot="1838247">
            <a:off x="1714499" y="3935186"/>
            <a:ext cx="489857" cy="7837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255" y="1118507"/>
            <a:ext cx="5866946" cy="4433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rot="3043504">
            <a:off x="6639990" y="5463508"/>
            <a:ext cx="379261" cy="797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799" y="1952439"/>
            <a:ext cx="5366608" cy="351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67662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solidFill>
                  <a:prstClr val="black">
                    <a:tint val="75000"/>
                  </a:prstClr>
                </a:solidFill>
              </a:rPr>
              <a:t>AIML</a:t>
            </a:r>
            <a:endParaRPr lang="en-IN" dirty="0">
              <a:solidFill>
                <a:prstClr val="black">
                  <a:tint val="75000"/>
                </a:prstClr>
              </a:solidFill>
            </a:endParaRPr>
          </a:p>
        </p:txBody>
      </p:sp>
      <p:sp>
        <p:nvSpPr>
          <p:cNvPr id="3" name="Footer Placeholder 2"/>
          <p:cNvSpPr>
            <a:spLocks noGrp="1"/>
          </p:cNvSpPr>
          <p:nvPr>
            <p:ph type="ftr" sz="quarter" idx="11"/>
          </p:nvPr>
        </p:nvSpPr>
        <p:spPr/>
        <p:txBody>
          <a:bodyPr/>
          <a:lstStyle/>
          <a:p>
            <a:r>
              <a:rPr lang="en-IN" dirty="0" smtClean="0">
                <a:solidFill>
                  <a:prstClr val="black">
                    <a:tint val="75000"/>
                  </a:prstClr>
                </a:solidFill>
              </a:rPr>
              <a:t>MRU</a:t>
            </a:r>
            <a:endParaRPr lang="en-IN"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84C32304-0A3C-4E62-8D49-8FEF9A68EE11}" type="slidenum">
              <a:rPr lang="en-IN" smtClean="0">
                <a:solidFill>
                  <a:prstClr val="black">
                    <a:tint val="75000"/>
                  </a:prstClr>
                </a:solidFill>
              </a:rPr>
              <a:pPr/>
              <a:t>48</a:t>
            </a:fld>
            <a:endParaRPr lang="en-IN">
              <a:solidFill>
                <a:prstClr val="black">
                  <a:tint val="75000"/>
                </a:prstClr>
              </a:solidFill>
            </a:endParaRPr>
          </a:p>
        </p:txBody>
      </p:sp>
      <p:sp>
        <p:nvSpPr>
          <p:cNvPr id="5" name="Rectangle 4"/>
          <p:cNvSpPr/>
          <p:nvPr/>
        </p:nvSpPr>
        <p:spPr>
          <a:xfrm>
            <a:off x="3829098" y="365101"/>
            <a:ext cx="2978892" cy="523220"/>
          </a:xfrm>
          <a:prstGeom prst="rect">
            <a:avLst/>
          </a:prstGeom>
        </p:spPr>
        <p:txBody>
          <a:bodyPr wrap="none">
            <a:spAutoFit/>
          </a:bodyPr>
          <a:lstStyle/>
          <a:p>
            <a:r>
              <a:rPr lang="en-IN" sz="2800" b="1" u="sng" dirty="0">
                <a:solidFill>
                  <a:prstClr val="black"/>
                </a:solidFill>
              </a:rPr>
              <a:t>Agile </a:t>
            </a:r>
            <a:r>
              <a:rPr lang="en-IN" sz="2800" b="1" u="sng" dirty="0" err="1">
                <a:solidFill>
                  <a:prstClr val="black"/>
                </a:solidFill>
              </a:rPr>
              <a:t>Vs</a:t>
            </a:r>
            <a:r>
              <a:rPr lang="en-IN" sz="2800" b="1" u="sng" dirty="0">
                <a:solidFill>
                  <a:prstClr val="black"/>
                </a:solidFill>
              </a:rPr>
              <a:t> Waterfall?</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325726"/>
            <a:ext cx="7180715" cy="5720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89876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49</a:t>
            </a:fld>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0351" y="1462088"/>
            <a:ext cx="6164036"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282" y="1462088"/>
            <a:ext cx="2695575"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2875" y="1538288"/>
            <a:ext cx="3009447"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83772" y="620133"/>
            <a:ext cx="1905137" cy="523220"/>
          </a:xfrm>
          <a:prstGeom prst="rect">
            <a:avLst/>
          </a:prstGeom>
          <a:noFill/>
        </p:spPr>
        <p:txBody>
          <a:bodyPr wrap="none" rtlCol="0">
            <a:spAutoFit/>
          </a:bodyPr>
          <a:lstStyle/>
          <a:p>
            <a:r>
              <a:rPr lang="en-US" sz="2800" b="1" dirty="0" smtClean="0"/>
              <a:t>WATERFALL</a:t>
            </a:r>
            <a:endParaRPr lang="en-IN" sz="2800" b="1" dirty="0"/>
          </a:p>
        </p:txBody>
      </p:sp>
      <p:sp>
        <p:nvSpPr>
          <p:cNvPr id="6" name="TextBox 5"/>
          <p:cNvSpPr txBox="1"/>
          <p:nvPr/>
        </p:nvSpPr>
        <p:spPr>
          <a:xfrm>
            <a:off x="8237765" y="620133"/>
            <a:ext cx="1132490" cy="523220"/>
          </a:xfrm>
          <a:prstGeom prst="rect">
            <a:avLst/>
          </a:prstGeom>
          <a:noFill/>
        </p:spPr>
        <p:txBody>
          <a:bodyPr wrap="none" rtlCol="0">
            <a:spAutoFit/>
          </a:bodyPr>
          <a:lstStyle/>
          <a:p>
            <a:r>
              <a:rPr lang="en-US" sz="2800" b="1" dirty="0" smtClean="0"/>
              <a:t>AGILE </a:t>
            </a:r>
            <a:endParaRPr lang="en-IN" sz="2800" b="1" dirty="0"/>
          </a:p>
        </p:txBody>
      </p:sp>
    </p:spTree>
    <p:extLst>
      <p:ext uri="{BB962C8B-B14F-4D97-AF65-F5344CB8AC3E}">
        <p14:creationId xmlns:p14="http://schemas.microsoft.com/office/powerpoint/2010/main" val="5263394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21;p17">
            <a:extLst>
              <a:ext uri="{FF2B5EF4-FFF2-40B4-BE49-F238E27FC236}">
                <a16:creationId xmlns="" xmlns:a16="http://schemas.microsoft.com/office/drawing/2014/main" id="{31AF5D35-7DA5-2EDD-3B5B-42D77FE4EFFA}"/>
              </a:ext>
            </a:extLst>
          </p:cNvPr>
          <p:cNvSpPr txBox="1">
            <a:spLocks/>
          </p:cNvSpPr>
          <p:nvPr/>
        </p:nvSpPr>
        <p:spPr>
          <a:xfrm>
            <a:off x="1212979" y="3019050"/>
            <a:ext cx="9766042" cy="8199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600"/>
              </a:spcBef>
              <a:buNone/>
            </a:pPr>
            <a:r>
              <a:rPr lang="en-US" sz="4400" b="1" dirty="0"/>
              <a:t>The evolving role of software</a:t>
            </a:r>
          </a:p>
        </p:txBody>
      </p:sp>
      <p:sp>
        <p:nvSpPr>
          <p:cNvPr id="6" name="Date Placeholder 5">
            <a:extLst>
              <a:ext uri="{FF2B5EF4-FFF2-40B4-BE49-F238E27FC236}">
                <a16:creationId xmlns="" xmlns:a16="http://schemas.microsoft.com/office/drawing/2014/main" id="{C487BBB5-3060-E02B-7AF7-026581F6A60B}"/>
              </a:ext>
            </a:extLst>
          </p:cNvPr>
          <p:cNvSpPr>
            <a:spLocks noGrp="1"/>
          </p:cNvSpPr>
          <p:nvPr>
            <p:ph type="dt" sz="half" idx="10"/>
          </p:nvPr>
        </p:nvSpPr>
        <p:spPr/>
        <p:txBody>
          <a:bodyPr/>
          <a:lstStyle/>
          <a:p>
            <a:r>
              <a:rPr lang="en-US" dirty="0" smtClean="0"/>
              <a:t>AIML</a:t>
            </a:r>
            <a:endParaRPr lang="en-IN" dirty="0"/>
          </a:p>
        </p:txBody>
      </p:sp>
      <p:sp>
        <p:nvSpPr>
          <p:cNvPr id="7" name="Footer Placeholder 6">
            <a:extLst>
              <a:ext uri="{FF2B5EF4-FFF2-40B4-BE49-F238E27FC236}">
                <a16:creationId xmlns="" xmlns:a16="http://schemas.microsoft.com/office/drawing/2014/main" id="{EF6959D9-D5C8-AC11-386A-62C36731A2DD}"/>
              </a:ext>
            </a:extLst>
          </p:cNvPr>
          <p:cNvSpPr>
            <a:spLocks noGrp="1"/>
          </p:cNvSpPr>
          <p:nvPr>
            <p:ph type="ftr" sz="quarter" idx="11"/>
          </p:nvPr>
        </p:nvSpPr>
        <p:spPr/>
        <p:txBody>
          <a:bodyPr/>
          <a:lstStyle/>
          <a:p>
            <a:r>
              <a:rPr lang="en-IN" dirty="0" smtClean="0"/>
              <a:t>MRU</a:t>
            </a:r>
            <a:endParaRPr lang="en-IN" dirty="0"/>
          </a:p>
        </p:txBody>
      </p:sp>
      <p:sp>
        <p:nvSpPr>
          <p:cNvPr id="8" name="Slide Number Placeholder 7">
            <a:extLst>
              <a:ext uri="{FF2B5EF4-FFF2-40B4-BE49-F238E27FC236}">
                <a16:creationId xmlns="" xmlns:a16="http://schemas.microsoft.com/office/drawing/2014/main" id="{36B0FE07-057E-4D60-B66C-249697C86E14}"/>
              </a:ext>
            </a:extLst>
          </p:cNvPr>
          <p:cNvSpPr>
            <a:spLocks noGrp="1"/>
          </p:cNvSpPr>
          <p:nvPr>
            <p:ph type="sldNum" sz="quarter" idx="12"/>
          </p:nvPr>
        </p:nvSpPr>
        <p:spPr/>
        <p:txBody>
          <a:bodyPr/>
          <a:lstStyle/>
          <a:p>
            <a:fld id="{84C32304-0A3C-4E62-8D49-8FEF9A68EE11}" type="slidenum">
              <a:rPr lang="en-IN" smtClean="0"/>
              <a:pPr/>
              <a:t>5</a:t>
            </a:fld>
            <a:endParaRPr lang="en-IN"/>
          </a:p>
        </p:txBody>
      </p:sp>
    </p:spTree>
    <p:extLst>
      <p:ext uri="{BB962C8B-B14F-4D97-AF65-F5344CB8AC3E}">
        <p14:creationId xmlns:p14="http://schemas.microsoft.com/office/powerpoint/2010/main" val="42912466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solidFill>
                  <a:prstClr val="black">
                    <a:tint val="75000"/>
                  </a:prstClr>
                </a:solidFill>
              </a:rPr>
              <a:t>AIML</a:t>
            </a:r>
            <a:endParaRPr lang="en-IN" dirty="0">
              <a:solidFill>
                <a:prstClr val="black">
                  <a:tint val="75000"/>
                </a:prstClr>
              </a:solidFill>
            </a:endParaRPr>
          </a:p>
        </p:txBody>
      </p:sp>
      <p:sp>
        <p:nvSpPr>
          <p:cNvPr id="3" name="Footer Placeholder 2"/>
          <p:cNvSpPr>
            <a:spLocks noGrp="1"/>
          </p:cNvSpPr>
          <p:nvPr>
            <p:ph type="ftr" sz="quarter" idx="11"/>
          </p:nvPr>
        </p:nvSpPr>
        <p:spPr/>
        <p:txBody>
          <a:bodyPr/>
          <a:lstStyle/>
          <a:p>
            <a:r>
              <a:rPr lang="en-IN" dirty="0" smtClean="0">
                <a:solidFill>
                  <a:prstClr val="black">
                    <a:tint val="75000"/>
                  </a:prstClr>
                </a:solidFill>
              </a:rPr>
              <a:t>MRU</a:t>
            </a:r>
            <a:endParaRPr lang="en-IN"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84C32304-0A3C-4E62-8D49-8FEF9A68EE11}" type="slidenum">
              <a:rPr lang="en-IN" smtClean="0">
                <a:solidFill>
                  <a:prstClr val="black">
                    <a:tint val="75000"/>
                  </a:prstClr>
                </a:solidFill>
              </a:rPr>
              <a:pPr/>
              <a:t>50</a:t>
            </a:fld>
            <a:endParaRPr lang="en-IN">
              <a:solidFill>
                <a:prstClr val="black">
                  <a:tint val="75000"/>
                </a:prst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5" y="1298121"/>
            <a:ext cx="8782050" cy="4310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70130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solidFill>
                  <a:prstClr val="black">
                    <a:tint val="75000"/>
                  </a:prstClr>
                </a:solidFill>
              </a:rPr>
              <a:t>AIML</a:t>
            </a:r>
            <a:endParaRPr lang="en-IN" dirty="0">
              <a:solidFill>
                <a:prstClr val="black">
                  <a:tint val="75000"/>
                </a:prstClr>
              </a:solidFill>
            </a:endParaRPr>
          </a:p>
        </p:txBody>
      </p:sp>
      <p:sp>
        <p:nvSpPr>
          <p:cNvPr id="3" name="Footer Placeholder 2"/>
          <p:cNvSpPr>
            <a:spLocks noGrp="1"/>
          </p:cNvSpPr>
          <p:nvPr>
            <p:ph type="ftr" sz="quarter" idx="11"/>
          </p:nvPr>
        </p:nvSpPr>
        <p:spPr/>
        <p:txBody>
          <a:bodyPr/>
          <a:lstStyle/>
          <a:p>
            <a:r>
              <a:rPr lang="en-IN" dirty="0" smtClean="0">
                <a:solidFill>
                  <a:prstClr val="black">
                    <a:tint val="75000"/>
                  </a:prstClr>
                </a:solidFill>
              </a:rPr>
              <a:t>MRU</a:t>
            </a:r>
            <a:endParaRPr lang="en-IN"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84C32304-0A3C-4E62-8D49-8FEF9A68EE11}" type="slidenum">
              <a:rPr lang="en-IN" smtClean="0">
                <a:solidFill>
                  <a:prstClr val="black">
                    <a:tint val="75000"/>
                  </a:prstClr>
                </a:solidFill>
              </a:rPr>
              <a:pPr/>
              <a:t>51</a:t>
            </a:fld>
            <a:endParaRPr lang="en-IN">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695325"/>
            <a:ext cx="8686800" cy="546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2139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52</a:t>
            </a:fld>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947058"/>
            <a:ext cx="5102678" cy="4841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758543" y="551612"/>
            <a:ext cx="6096000" cy="5632311"/>
          </a:xfrm>
          <a:prstGeom prst="rect">
            <a:avLst/>
          </a:prstGeom>
        </p:spPr>
        <p:txBody>
          <a:bodyPr>
            <a:spAutoFit/>
          </a:bodyPr>
          <a:lstStyle/>
          <a:p>
            <a:pPr marL="342900" indent="-342900">
              <a:buFont typeface="Arial" pitchFamily="34" charset="0"/>
              <a:buChar char="•"/>
            </a:pPr>
            <a:r>
              <a:rPr lang="en-US" sz="2400" dirty="0"/>
              <a:t>Agile focuses on keeping the process lean and creating </a:t>
            </a:r>
            <a:r>
              <a:rPr lang="en-US" sz="2400" dirty="0">
                <a:solidFill>
                  <a:srgbClr val="FF0000"/>
                </a:solidFill>
              </a:rPr>
              <a:t>minimum viable products (MVPs)</a:t>
            </a:r>
            <a:r>
              <a:rPr lang="en-US" sz="2400" dirty="0"/>
              <a:t> that go through several iterations before anything is </a:t>
            </a:r>
            <a:r>
              <a:rPr lang="en-US" sz="2400" dirty="0" smtClean="0"/>
              <a:t>final.</a:t>
            </a:r>
          </a:p>
          <a:p>
            <a:pPr marL="342900" indent="-342900">
              <a:buFont typeface="Arial" pitchFamily="34" charset="0"/>
              <a:buChar char="•"/>
            </a:pPr>
            <a:r>
              <a:rPr lang="en-US" sz="2400" dirty="0" smtClean="0"/>
              <a:t>Feedback </a:t>
            </a:r>
            <a:r>
              <a:rPr lang="en-US" sz="2400" dirty="0"/>
              <a:t>is gathered and implemented continually and in all, it is a much more </a:t>
            </a:r>
            <a:r>
              <a:rPr lang="en-US" sz="2400" dirty="0">
                <a:solidFill>
                  <a:srgbClr val="FF0000"/>
                </a:solidFill>
              </a:rPr>
              <a:t>dynamic process </a:t>
            </a:r>
            <a:r>
              <a:rPr lang="en-US" sz="2400" dirty="0"/>
              <a:t>where everyone is working together towards one goal</a:t>
            </a:r>
            <a:r>
              <a:rPr lang="en-US" sz="2400" dirty="0" smtClean="0"/>
              <a:t>.</a:t>
            </a:r>
          </a:p>
          <a:p>
            <a:pPr marL="342900" indent="-342900">
              <a:buFont typeface="Arial" pitchFamily="34" charset="0"/>
              <a:buChar char="•"/>
            </a:pPr>
            <a:r>
              <a:rPr lang="en-US" sz="2400" dirty="0" smtClean="0"/>
              <a:t> </a:t>
            </a:r>
            <a:r>
              <a:rPr lang="en-US" sz="2400" dirty="0"/>
              <a:t>Agile is all about short cycles, iterative and incremental delivery, failing fast, getting feedback, </a:t>
            </a:r>
            <a:r>
              <a:rPr lang="en-US" sz="2400" dirty="0">
                <a:solidFill>
                  <a:srgbClr val="FF0000"/>
                </a:solidFill>
              </a:rPr>
              <a:t>delivering business value to customers early</a:t>
            </a:r>
            <a:r>
              <a:rPr lang="en-US" sz="2400" dirty="0"/>
              <a:t> and about people, collaboration and interaction. </a:t>
            </a:r>
            <a:endParaRPr lang="en-US" sz="2400" dirty="0" smtClean="0"/>
          </a:p>
          <a:p>
            <a:pPr marL="342900" indent="-342900">
              <a:buFont typeface="Arial" pitchFamily="34" charset="0"/>
              <a:buChar char="•"/>
            </a:pPr>
            <a:r>
              <a:rPr lang="en-US" sz="2400" dirty="0" smtClean="0"/>
              <a:t>Agile </a:t>
            </a:r>
            <a:r>
              <a:rPr lang="en-US" sz="2400" dirty="0"/>
              <a:t>is a mindset that is all about </a:t>
            </a:r>
            <a:r>
              <a:rPr lang="en-US" sz="2400" dirty="0">
                <a:solidFill>
                  <a:srgbClr val="FF0000"/>
                </a:solidFill>
              </a:rPr>
              <a:t>transparency, inspection, and adaptation.</a:t>
            </a:r>
            <a:endParaRPr lang="en-IN" sz="2400" dirty="0">
              <a:solidFill>
                <a:srgbClr val="FF0000"/>
              </a:solidFill>
            </a:endParaRPr>
          </a:p>
        </p:txBody>
      </p:sp>
    </p:spTree>
    <p:extLst>
      <p:ext uri="{BB962C8B-B14F-4D97-AF65-F5344CB8AC3E}">
        <p14:creationId xmlns:p14="http://schemas.microsoft.com/office/powerpoint/2010/main" val="12391489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53</a:t>
            </a:fld>
            <a:endParaRPr lang="en-IN"/>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738" y="465138"/>
            <a:ext cx="9785350" cy="592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89396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54</a:t>
            </a:fld>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042" y="522514"/>
            <a:ext cx="10384971" cy="576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355271" y="669471"/>
            <a:ext cx="1926772" cy="718458"/>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040510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55</a:t>
            </a:fld>
            <a:endParaRPr lang="en-IN"/>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502" y="656706"/>
            <a:ext cx="11771834" cy="5621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04461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56</a:t>
            </a:fld>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0096" y="1126671"/>
            <a:ext cx="5751739" cy="4604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49729" y="575786"/>
            <a:ext cx="4479471" cy="523220"/>
          </a:xfrm>
          <a:prstGeom prst="rect">
            <a:avLst/>
          </a:prstGeom>
        </p:spPr>
        <p:txBody>
          <a:bodyPr wrap="square">
            <a:spAutoFit/>
          </a:bodyPr>
          <a:lstStyle/>
          <a:p>
            <a:r>
              <a:rPr lang="en-US" sz="2800" b="1" u="sng" dirty="0"/>
              <a:t>Leading Agile </a:t>
            </a:r>
            <a:r>
              <a:rPr lang="en-US" sz="2800" b="1" u="sng" dirty="0" smtClean="0"/>
              <a:t>Methods</a:t>
            </a:r>
            <a:endParaRPr lang="en-US" dirty="0"/>
          </a:p>
        </p:txBody>
      </p:sp>
      <p:sp>
        <p:nvSpPr>
          <p:cNvPr id="7" name="Rectangle 6"/>
          <p:cNvSpPr/>
          <p:nvPr/>
        </p:nvSpPr>
        <p:spPr>
          <a:xfrm>
            <a:off x="427265" y="1368898"/>
            <a:ext cx="5148942" cy="4524315"/>
          </a:xfrm>
          <a:prstGeom prst="rect">
            <a:avLst/>
          </a:prstGeom>
        </p:spPr>
        <p:txBody>
          <a:bodyPr wrap="square">
            <a:spAutoFit/>
          </a:bodyPr>
          <a:lstStyle/>
          <a:p>
            <a:pPr marL="285750" indent="-285750">
              <a:buFont typeface="Arial" pitchFamily="34" charset="0"/>
              <a:buChar char="•"/>
            </a:pPr>
            <a:r>
              <a:rPr lang="en-IN" sz="2400" dirty="0"/>
              <a:t> Scrum</a:t>
            </a:r>
          </a:p>
          <a:p>
            <a:pPr marL="285750" indent="-285750">
              <a:buFont typeface="Arial" pitchFamily="34" charset="0"/>
              <a:buChar char="•"/>
            </a:pPr>
            <a:r>
              <a:rPr lang="en-IN" sz="2400" dirty="0"/>
              <a:t> </a:t>
            </a:r>
            <a:r>
              <a:rPr lang="en-IN" sz="2400" dirty="0" err="1"/>
              <a:t>Kanban</a:t>
            </a:r>
            <a:endParaRPr lang="en-IN" sz="2400" dirty="0"/>
          </a:p>
          <a:p>
            <a:pPr marL="285750" indent="-285750">
              <a:buFont typeface="Arial" pitchFamily="34" charset="0"/>
              <a:buChar char="•"/>
            </a:pPr>
            <a:r>
              <a:rPr lang="en-IN" sz="2400" dirty="0"/>
              <a:t> Extreme Programming (XP)</a:t>
            </a:r>
          </a:p>
          <a:p>
            <a:pPr marL="285750" indent="-285750">
              <a:buFont typeface="Arial" pitchFamily="34" charset="0"/>
              <a:buChar char="•"/>
            </a:pPr>
            <a:r>
              <a:rPr lang="en-IN" sz="2400" dirty="0"/>
              <a:t> Feature-Driven Development (FDD)</a:t>
            </a:r>
          </a:p>
          <a:p>
            <a:pPr marL="285750" indent="-285750">
              <a:buFont typeface="Arial" pitchFamily="34" charset="0"/>
              <a:buChar char="•"/>
            </a:pPr>
            <a:r>
              <a:rPr lang="en-IN" sz="2400" dirty="0"/>
              <a:t> Dynamic Systems Development Method (DSDM)</a:t>
            </a:r>
          </a:p>
          <a:p>
            <a:pPr marL="285750" indent="-285750">
              <a:buFont typeface="Arial" pitchFamily="34" charset="0"/>
              <a:buChar char="•"/>
            </a:pPr>
            <a:r>
              <a:rPr lang="en-IN" sz="2400" dirty="0"/>
              <a:t> Adaptive Software Development (ASD)</a:t>
            </a:r>
          </a:p>
          <a:p>
            <a:pPr marL="285750" indent="-285750">
              <a:buFont typeface="Arial" pitchFamily="34" charset="0"/>
              <a:buChar char="•"/>
            </a:pPr>
            <a:r>
              <a:rPr lang="en-IN" sz="2400" dirty="0"/>
              <a:t> Rapid Application Development (RAD)</a:t>
            </a:r>
          </a:p>
          <a:p>
            <a:pPr marL="285750" indent="-285750">
              <a:buFont typeface="Arial" pitchFamily="34" charset="0"/>
              <a:buChar char="•"/>
            </a:pPr>
            <a:r>
              <a:rPr lang="en-IN" sz="2400" dirty="0"/>
              <a:t> Crystal</a:t>
            </a:r>
          </a:p>
          <a:p>
            <a:pPr marL="285750" indent="-285750">
              <a:buFont typeface="Arial" pitchFamily="34" charset="0"/>
              <a:buChar char="•"/>
            </a:pPr>
            <a:r>
              <a:rPr lang="en-IN" sz="2400" dirty="0"/>
              <a:t> Scaled Agile Framework (</a:t>
            </a:r>
            <a:r>
              <a:rPr lang="en-IN" sz="2400" dirty="0" err="1"/>
              <a:t>SAFe</a:t>
            </a:r>
            <a:r>
              <a:rPr lang="en-IN" sz="2400" dirty="0"/>
              <a:t>)</a:t>
            </a:r>
          </a:p>
        </p:txBody>
      </p:sp>
    </p:spTree>
    <p:extLst>
      <p:ext uri="{BB962C8B-B14F-4D97-AF65-F5344CB8AC3E}">
        <p14:creationId xmlns:p14="http://schemas.microsoft.com/office/powerpoint/2010/main" val="41388197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57</a:t>
            </a:fld>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57200"/>
            <a:ext cx="792480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92312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58</a:t>
            </a:fld>
            <a:endParaRPr lang="en-IN"/>
          </a:p>
        </p:txBody>
      </p:sp>
      <p:sp>
        <p:nvSpPr>
          <p:cNvPr id="5" name="Rectangle 4"/>
          <p:cNvSpPr/>
          <p:nvPr/>
        </p:nvSpPr>
        <p:spPr>
          <a:xfrm>
            <a:off x="336407" y="507653"/>
            <a:ext cx="4926157" cy="646331"/>
          </a:xfrm>
          <a:prstGeom prst="rect">
            <a:avLst/>
          </a:prstGeom>
        </p:spPr>
        <p:txBody>
          <a:bodyPr wrap="none">
            <a:spAutoFit/>
          </a:bodyPr>
          <a:lstStyle/>
          <a:p>
            <a:r>
              <a:rPr lang="en-IN" sz="3600" b="1" dirty="0"/>
              <a:t>Scrum Framework Basics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1188" y="914400"/>
            <a:ext cx="5953125"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212704" y="1724719"/>
            <a:ext cx="3653209" cy="3539430"/>
          </a:xfrm>
          <a:prstGeom prst="rect">
            <a:avLst/>
          </a:prstGeom>
          <a:solidFill>
            <a:schemeClr val="bg2"/>
          </a:solidFill>
        </p:spPr>
        <p:txBody>
          <a:bodyPr wrap="square">
            <a:spAutoFit/>
          </a:bodyPr>
          <a:lstStyle/>
          <a:p>
            <a:r>
              <a:rPr lang="en-US" sz="2800" dirty="0"/>
              <a:t>Scrum is a framework within which people can address complex adaptive problems, while productively and creatively delivering products of the highest possible value.</a:t>
            </a:r>
            <a:endParaRPr lang="en-IN" sz="2800" dirty="0"/>
          </a:p>
        </p:txBody>
      </p:sp>
    </p:spTree>
    <p:extLst>
      <p:ext uri="{BB962C8B-B14F-4D97-AF65-F5344CB8AC3E}">
        <p14:creationId xmlns:p14="http://schemas.microsoft.com/office/powerpoint/2010/main" val="26088961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59</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729" y="710293"/>
            <a:ext cx="10703378" cy="5404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0680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943;p20">
            <a:extLst>
              <a:ext uri="{FF2B5EF4-FFF2-40B4-BE49-F238E27FC236}">
                <a16:creationId xmlns="" xmlns:a16="http://schemas.microsoft.com/office/drawing/2014/main" id="{74E5F243-4AF1-90B2-8D5D-01FA95E76CC6}"/>
              </a:ext>
            </a:extLst>
          </p:cNvPr>
          <p:cNvSpPr txBox="1">
            <a:spLocks/>
          </p:cNvSpPr>
          <p:nvPr/>
        </p:nvSpPr>
        <p:spPr>
          <a:xfrm>
            <a:off x="1039528" y="1666747"/>
            <a:ext cx="5056472" cy="4349042"/>
          </a:xfrm>
          <a:prstGeom prst="rect">
            <a:avLst/>
          </a:prstGeom>
          <a:solidFill>
            <a:schemeClr val="bg2"/>
          </a:solidFill>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b="1" u="sng" dirty="0"/>
              <a:t>As a </a:t>
            </a:r>
            <a:r>
              <a:rPr lang="en-US" b="1" u="sng" dirty="0">
                <a:solidFill>
                  <a:srgbClr val="FF0000"/>
                </a:solidFill>
              </a:rPr>
              <a:t>PRODUCT</a:t>
            </a:r>
          </a:p>
          <a:p>
            <a:pPr marL="342900" indent="-342900"/>
            <a:r>
              <a:rPr lang="en-US" dirty="0"/>
              <a:t>delivers the </a:t>
            </a:r>
            <a:r>
              <a:rPr lang="en-US" dirty="0">
                <a:solidFill>
                  <a:srgbClr val="FF0000"/>
                </a:solidFill>
              </a:rPr>
              <a:t>computing potential</a:t>
            </a:r>
            <a:endParaRPr lang="en-US" b="1" u="sng" dirty="0">
              <a:solidFill>
                <a:srgbClr val="FF0000"/>
              </a:solidFill>
            </a:endParaRPr>
          </a:p>
          <a:p>
            <a:pPr marL="342900" indent="-342900"/>
            <a:r>
              <a:rPr lang="en-US" dirty="0">
                <a:solidFill>
                  <a:srgbClr val="C00000"/>
                </a:solidFill>
              </a:rPr>
              <a:t>Information transformer  </a:t>
            </a:r>
          </a:p>
          <a:p>
            <a:pPr marL="0" indent="0">
              <a:buNone/>
            </a:pPr>
            <a:r>
              <a:rPr lang="en-US" dirty="0"/>
              <a:t>           - producing,       </a:t>
            </a:r>
          </a:p>
          <a:p>
            <a:pPr marL="0" indent="0">
              <a:buNone/>
            </a:pPr>
            <a:r>
              <a:rPr lang="en-US" dirty="0"/>
              <a:t>           - managing and   </a:t>
            </a:r>
          </a:p>
          <a:p>
            <a:pPr marL="0" indent="0">
              <a:buNone/>
            </a:pPr>
            <a:r>
              <a:rPr lang="en-US" dirty="0"/>
              <a:t>           - displaying </a:t>
            </a:r>
          </a:p>
          <a:p>
            <a:pPr marL="0" indent="0">
              <a:buNone/>
            </a:pPr>
            <a:r>
              <a:rPr lang="en-US" dirty="0"/>
              <a:t>              information</a:t>
            </a:r>
            <a:endParaRPr lang="en-US" b="1" u="sng" dirty="0"/>
          </a:p>
        </p:txBody>
      </p:sp>
      <p:sp>
        <p:nvSpPr>
          <p:cNvPr id="9" name="Google Shape;1944;p20">
            <a:extLst>
              <a:ext uri="{FF2B5EF4-FFF2-40B4-BE49-F238E27FC236}">
                <a16:creationId xmlns="" xmlns:a16="http://schemas.microsoft.com/office/drawing/2014/main" id="{8DB12BA8-EB9C-C66C-43C8-7E239F36FFD3}"/>
              </a:ext>
            </a:extLst>
          </p:cNvPr>
          <p:cNvSpPr txBox="1">
            <a:spLocks/>
          </p:cNvSpPr>
          <p:nvPr/>
        </p:nvSpPr>
        <p:spPr>
          <a:xfrm>
            <a:off x="2655750" y="842211"/>
            <a:ext cx="6880500" cy="58290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sz="4800" b="1" dirty="0"/>
              <a:t>Software as a dual role</a:t>
            </a:r>
          </a:p>
        </p:txBody>
      </p:sp>
      <p:sp>
        <p:nvSpPr>
          <p:cNvPr id="10" name="Google Shape;1945;p20">
            <a:extLst>
              <a:ext uri="{FF2B5EF4-FFF2-40B4-BE49-F238E27FC236}">
                <a16:creationId xmlns="" xmlns:a16="http://schemas.microsoft.com/office/drawing/2014/main" id="{CDDD589F-CFFD-19EF-7A2E-459AC20FD1EC}"/>
              </a:ext>
            </a:extLst>
          </p:cNvPr>
          <p:cNvSpPr txBox="1">
            <a:spLocks/>
          </p:cNvSpPr>
          <p:nvPr/>
        </p:nvSpPr>
        <p:spPr>
          <a:xfrm>
            <a:off x="6297228" y="1666747"/>
            <a:ext cx="4855244" cy="4252790"/>
          </a:xfrm>
          <a:prstGeom prst="rect">
            <a:avLst/>
          </a:prstGeom>
          <a:solidFill>
            <a:schemeClr val="accent4">
              <a:lumMod val="60000"/>
              <a:lumOff val="40000"/>
            </a:schemeClr>
          </a:solidFill>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b="1" u="sng" dirty="0"/>
              <a:t>As the </a:t>
            </a:r>
            <a:r>
              <a:rPr lang="en-US" b="1" u="sng" dirty="0">
                <a:solidFill>
                  <a:srgbClr val="FF0000"/>
                </a:solidFill>
              </a:rPr>
              <a:t>vehicle</a:t>
            </a:r>
            <a:r>
              <a:rPr lang="en-US" b="1" u="sng" dirty="0"/>
              <a:t> for delivering the </a:t>
            </a:r>
            <a:r>
              <a:rPr lang="en-US" b="1" u="sng" dirty="0">
                <a:solidFill>
                  <a:srgbClr val="FF0000"/>
                </a:solidFill>
              </a:rPr>
              <a:t>product</a:t>
            </a:r>
          </a:p>
          <a:p>
            <a:pPr marL="342900" indent="-342900"/>
            <a:r>
              <a:rPr lang="en-US" dirty="0"/>
              <a:t>acts as the basis for the </a:t>
            </a:r>
            <a:r>
              <a:rPr lang="en-US" dirty="0">
                <a:solidFill>
                  <a:srgbClr val="FF0000"/>
                </a:solidFill>
              </a:rPr>
              <a:t>control of the computer</a:t>
            </a:r>
          </a:p>
          <a:p>
            <a:pPr marL="342900" indent="-342900"/>
            <a:r>
              <a:rPr lang="en-US" dirty="0"/>
              <a:t>The communication of information(networks)</a:t>
            </a:r>
          </a:p>
          <a:p>
            <a:pPr marL="342900" indent="-342900"/>
            <a:r>
              <a:rPr lang="en-US" dirty="0"/>
              <a:t>The creation of other programs</a:t>
            </a:r>
            <a:endParaRPr lang="en-US" sz="2400" b="1" u="sng" dirty="0">
              <a:solidFill>
                <a:srgbClr val="FF0000"/>
              </a:solidFill>
            </a:endParaRPr>
          </a:p>
        </p:txBody>
      </p:sp>
      <p:sp>
        <p:nvSpPr>
          <p:cNvPr id="5" name="Date Placeholder 4">
            <a:extLst>
              <a:ext uri="{FF2B5EF4-FFF2-40B4-BE49-F238E27FC236}">
                <a16:creationId xmlns="" xmlns:a16="http://schemas.microsoft.com/office/drawing/2014/main" id="{ADBA8B28-C045-03D2-D141-B1702BF699C9}"/>
              </a:ext>
            </a:extLst>
          </p:cNvPr>
          <p:cNvSpPr>
            <a:spLocks noGrp="1"/>
          </p:cNvSpPr>
          <p:nvPr>
            <p:ph type="dt" sz="half" idx="10"/>
          </p:nvPr>
        </p:nvSpPr>
        <p:spPr/>
        <p:txBody>
          <a:bodyPr/>
          <a:lstStyle/>
          <a:p>
            <a:r>
              <a:rPr lang="en-US" dirty="0" smtClean="0"/>
              <a:t>AIML</a:t>
            </a:r>
            <a:endParaRPr lang="en-IN" dirty="0"/>
          </a:p>
        </p:txBody>
      </p:sp>
      <p:sp>
        <p:nvSpPr>
          <p:cNvPr id="6" name="Footer Placeholder 5">
            <a:extLst>
              <a:ext uri="{FF2B5EF4-FFF2-40B4-BE49-F238E27FC236}">
                <a16:creationId xmlns="" xmlns:a16="http://schemas.microsoft.com/office/drawing/2014/main" id="{8F1C017F-CE6B-9822-689B-18E712542130}"/>
              </a:ext>
            </a:extLst>
          </p:cNvPr>
          <p:cNvSpPr>
            <a:spLocks noGrp="1"/>
          </p:cNvSpPr>
          <p:nvPr>
            <p:ph type="ftr" sz="quarter" idx="11"/>
          </p:nvPr>
        </p:nvSpPr>
        <p:spPr/>
        <p:txBody>
          <a:bodyPr/>
          <a:lstStyle/>
          <a:p>
            <a:r>
              <a:rPr lang="en-IN" dirty="0" smtClean="0"/>
              <a:t>MRU</a:t>
            </a:r>
            <a:endParaRPr lang="en-IN" dirty="0"/>
          </a:p>
        </p:txBody>
      </p:sp>
      <p:sp>
        <p:nvSpPr>
          <p:cNvPr id="7" name="Slide Number Placeholder 6">
            <a:extLst>
              <a:ext uri="{FF2B5EF4-FFF2-40B4-BE49-F238E27FC236}">
                <a16:creationId xmlns="" xmlns:a16="http://schemas.microsoft.com/office/drawing/2014/main" id="{13C269F4-F62C-22C7-2609-5E3F8ABB1C17}"/>
              </a:ext>
            </a:extLst>
          </p:cNvPr>
          <p:cNvSpPr>
            <a:spLocks noGrp="1"/>
          </p:cNvSpPr>
          <p:nvPr>
            <p:ph type="sldNum" sz="quarter" idx="12"/>
          </p:nvPr>
        </p:nvSpPr>
        <p:spPr/>
        <p:txBody>
          <a:bodyPr/>
          <a:lstStyle/>
          <a:p>
            <a:fld id="{84C32304-0A3C-4E62-8D49-8FEF9A68EE11}" type="slidenum">
              <a:rPr lang="en-IN" smtClean="0"/>
              <a:pPr/>
              <a:t>6</a:t>
            </a:fld>
            <a:endParaRPr lang="en-IN"/>
          </a:p>
        </p:txBody>
      </p:sp>
    </p:spTree>
    <p:extLst>
      <p:ext uri="{BB962C8B-B14F-4D97-AF65-F5344CB8AC3E}">
        <p14:creationId xmlns:p14="http://schemas.microsoft.com/office/powerpoint/2010/main" val="18118110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60</a:t>
            </a:fld>
            <a:endParaRPr lang="en-IN"/>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815" y="432707"/>
            <a:ext cx="11076214"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29920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61</a:t>
            </a:fld>
            <a:endParaRPr lang="en-IN"/>
          </a:p>
        </p:txBody>
      </p:sp>
      <p:sp>
        <p:nvSpPr>
          <p:cNvPr id="5" name="TextBox 4"/>
          <p:cNvSpPr txBox="1"/>
          <p:nvPr/>
        </p:nvSpPr>
        <p:spPr>
          <a:xfrm>
            <a:off x="963386" y="489857"/>
            <a:ext cx="1723549" cy="584775"/>
          </a:xfrm>
          <a:prstGeom prst="rect">
            <a:avLst/>
          </a:prstGeom>
          <a:noFill/>
        </p:spPr>
        <p:txBody>
          <a:bodyPr wrap="none" rtlCol="0">
            <a:spAutoFit/>
          </a:bodyPr>
          <a:lstStyle/>
          <a:p>
            <a:r>
              <a:rPr lang="en-US" sz="3200" b="1" u="sng" dirty="0" smtClean="0"/>
              <a:t>Example </a:t>
            </a:r>
            <a:endParaRPr lang="en-IN" sz="3200" b="1" u="sng"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386" y="1180768"/>
            <a:ext cx="9666514" cy="4916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70195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62</a:t>
            </a:fld>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118" y="530679"/>
            <a:ext cx="10278382" cy="5510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92427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63</a:t>
            </a:fld>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786" y="489857"/>
            <a:ext cx="11382375" cy="565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14898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64</a:t>
            </a:fld>
            <a:endParaRPr lang="en-IN"/>
          </a:p>
        </p:txBody>
      </p:sp>
      <p:pic>
        <p:nvPicPr>
          <p:cNvPr id="819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133600" y="457200"/>
            <a:ext cx="792480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350207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Extreme Programming</a:t>
            </a:r>
            <a:br>
              <a:rPr lang="en-IN" dirty="0" smtClean="0"/>
            </a:br>
            <a:endParaRPr lang="en-IN" dirty="0"/>
          </a:p>
        </p:txBody>
      </p:sp>
      <p:sp>
        <p:nvSpPr>
          <p:cNvPr id="3" name="Content Placeholder 2"/>
          <p:cNvSpPr>
            <a:spLocks noGrp="1"/>
          </p:cNvSpPr>
          <p:nvPr>
            <p:ph idx="1"/>
          </p:nvPr>
        </p:nvSpPr>
        <p:spPr>
          <a:xfrm>
            <a:off x="838200" y="1293223"/>
            <a:ext cx="10515600" cy="4883740"/>
          </a:xfrm>
        </p:spPr>
        <p:txBody>
          <a:bodyPr/>
          <a:lstStyle/>
          <a:p>
            <a:r>
              <a:rPr lang="en-IN" dirty="0" smtClean="0"/>
              <a:t>Extreme Programming is one of the Agile software development methodologies. </a:t>
            </a:r>
          </a:p>
          <a:p>
            <a:r>
              <a:rPr lang="en-IN" dirty="0" smtClean="0"/>
              <a:t>XP is a lightweight, efficient, low-risk, flexible, predictable, scientific, and fun way to develop a software.</a:t>
            </a:r>
          </a:p>
          <a:p>
            <a:r>
              <a:rPr lang="en-IN" dirty="0" smtClean="0"/>
              <a:t>Small to medium sized teams that work under vague and rapidly changing requirements.</a:t>
            </a:r>
          </a:p>
          <a:p>
            <a:r>
              <a:rPr lang="en-IN" dirty="0" smtClean="0"/>
              <a:t>It provides values and principles to guide the team behaviour. The team is expected to self-organize.</a:t>
            </a:r>
          </a:p>
          <a:p>
            <a:r>
              <a:rPr lang="en-IN" dirty="0" smtClean="0"/>
              <a:t>Follows Object Oriented Approach.</a:t>
            </a:r>
            <a:endParaRPr lang="en-IN" dirty="0"/>
          </a:p>
        </p:txBody>
      </p:sp>
      <p:sp>
        <p:nvSpPr>
          <p:cNvPr id="4" name="Date Placeholder 3"/>
          <p:cNvSpPr>
            <a:spLocks noGrp="1"/>
          </p:cNvSpPr>
          <p:nvPr>
            <p:ph type="dt" sz="half" idx="10"/>
          </p:nvPr>
        </p:nvSpPr>
        <p:spPr/>
        <p:txBody>
          <a:bodyPr/>
          <a:lstStyle/>
          <a:p>
            <a:r>
              <a:rPr lang="en-US" dirty="0" smtClean="0"/>
              <a:t>AIML</a:t>
            </a:r>
            <a:endParaRPr lang="en-IN" dirty="0"/>
          </a:p>
        </p:txBody>
      </p:sp>
      <p:sp>
        <p:nvSpPr>
          <p:cNvPr id="5" name="Footer Placeholder 4"/>
          <p:cNvSpPr>
            <a:spLocks noGrp="1"/>
          </p:cNvSpPr>
          <p:nvPr>
            <p:ph type="ftr" sz="quarter" idx="11"/>
          </p:nvPr>
        </p:nvSpPr>
        <p:spPr/>
        <p:txBody>
          <a:bodyPr/>
          <a:lstStyle/>
          <a:p>
            <a:r>
              <a:rPr lang="en-IN" dirty="0" smtClean="0"/>
              <a:t>MRU</a:t>
            </a:r>
            <a:endParaRPr lang="en-IN" dirty="0"/>
          </a:p>
        </p:txBody>
      </p:sp>
      <p:sp>
        <p:nvSpPr>
          <p:cNvPr id="6" name="Slide Number Placeholder 5"/>
          <p:cNvSpPr>
            <a:spLocks noGrp="1"/>
          </p:cNvSpPr>
          <p:nvPr>
            <p:ph type="sldNum" sz="quarter" idx="12"/>
          </p:nvPr>
        </p:nvSpPr>
        <p:spPr/>
        <p:txBody>
          <a:bodyPr/>
          <a:lstStyle/>
          <a:p>
            <a:fld id="{84C32304-0A3C-4E62-8D49-8FEF9A68EE11}" type="slidenum">
              <a:rPr lang="en-IN" smtClean="0"/>
              <a:pPr/>
              <a:t>65</a:t>
            </a:fld>
            <a:endParaRPr lang="en-IN"/>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66</a:t>
            </a:fld>
            <a:endParaRPr lang="en-IN"/>
          </a:p>
        </p:txBody>
      </p:sp>
      <p:sp>
        <p:nvSpPr>
          <p:cNvPr id="5" name="Rectangle 4"/>
          <p:cNvSpPr/>
          <p:nvPr/>
        </p:nvSpPr>
        <p:spPr>
          <a:xfrm>
            <a:off x="365761" y="535577"/>
            <a:ext cx="11260182" cy="5755422"/>
          </a:xfrm>
          <a:prstGeom prst="rect">
            <a:avLst/>
          </a:prstGeom>
        </p:spPr>
        <p:txBody>
          <a:bodyPr wrap="square">
            <a:spAutoFit/>
          </a:bodyPr>
          <a:lstStyle/>
          <a:p>
            <a:r>
              <a:rPr lang="en-IN" sz="3200" b="1" dirty="0" smtClean="0"/>
              <a:t>Values of extreme programming:</a:t>
            </a:r>
          </a:p>
          <a:p>
            <a:endParaRPr lang="en-IN" sz="2800" b="1" dirty="0" smtClean="0"/>
          </a:p>
          <a:p>
            <a:r>
              <a:rPr lang="en-IN" sz="2800" dirty="0" smtClean="0"/>
              <a:t>XP has simple rules that are based on 5 values to guide the teamwork:</a:t>
            </a:r>
          </a:p>
          <a:p>
            <a:endParaRPr lang="en-IN" sz="2800" dirty="0" smtClean="0"/>
          </a:p>
          <a:p>
            <a:r>
              <a:rPr lang="en-IN" sz="2800" b="1" dirty="0" smtClean="0"/>
              <a:t>Communication.</a:t>
            </a:r>
            <a:r>
              <a:rPr lang="en-IN" sz="2800" dirty="0" smtClean="0"/>
              <a:t> Everyone on a team works jointly at every stage of the project.</a:t>
            </a:r>
          </a:p>
          <a:p>
            <a:r>
              <a:rPr lang="en-IN" sz="2800" b="1" dirty="0" smtClean="0"/>
              <a:t>Simplicity.</a:t>
            </a:r>
            <a:r>
              <a:rPr lang="en-IN" sz="2800" dirty="0" smtClean="0"/>
              <a:t> Developers strive to write simple code bringing more value to a product, as it saves time and effort.</a:t>
            </a:r>
          </a:p>
          <a:p>
            <a:r>
              <a:rPr lang="en-IN" sz="2800" b="1" dirty="0" smtClean="0"/>
              <a:t>Feedback.</a:t>
            </a:r>
            <a:r>
              <a:rPr lang="en-IN" sz="2800" dirty="0" smtClean="0"/>
              <a:t> Team members deliver software frequently, get feedback about it, and improve a product according to the new requirements.</a:t>
            </a:r>
          </a:p>
          <a:p>
            <a:r>
              <a:rPr lang="en-IN" sz="2800" b="1" dirty="0" smtClean="0"/>
              <a:t>Respect.</a:t>
            </a:r>
            <a:r>
              <a:rPr lang="en-IN" sz="2800" dirty="0" smtClean="0"/>
              <a:t> Every person assigned to a project contributes to a common goal.</a:t>
            </a:r>
          </a:p>
          <a:p>
            <a:r>
              <a:rPr lang="en-IN" sz="2800" b="1" dirty="0" smtClean="0"/>
              <a:t>Courage.</a:t>
            </a:r>
            <a:r>
              <a:rPr lang="en-IN" sz="2800" dirty="0" smtClean="0"/>
              <a:t> Programmers objectively evaluate their own results without making excuses and are always ready to respond to changes.</a:t>
            </a:r>
            <a:endParaRPr lang="en-IN" sz="2800"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b="1" dirty="0" smtClean="0"/>
              <a:t>Principles of extreme programming</a:t>
            </a:r>
            <a:r>
              <a:rPr lang="en-IN" dirty="0" smtClean="0"/>
              <a:t/>
            </a:r>
            <a:br>
              <a:rPr lang="en-IN" dirty="0" smtClean="0"/>
            </a:br>
            <a:endParaRPr lang="en-IN" dirty="0"/>
          </a:p>
        </p:txBody>
      </p:sp>
      <p:sp>
        <p:nvSpPr>
          <p:cNvPr id="3" name="Content Placeholder 2"/>
          <p:cNvSpPr>
            <a:spLocks noGrp="1"/>
          </p:cNvSpPr>
          <p:nvPr>
            <p:ph idx="1"/>
          </p:nvPr>
        </p:nvSpPr>
        <p:spPr>
          <a:xfrm>
            <a:off x="838200" y="1332411"/>
            <a:ext cx="10515600" cy="4844552"/>
          </a:xfrm>
        </p:spPr>
        <p:txBody>
          <a:bodyPr>
            <a:normAutofit fontScale="92500" lnSpcReduction="20000"/>
          </a:bodyPr>
          <a:lstStyle/>
          <a:p>
            <a:pPr>
              <a:buNone/>
            </a:pPr>
            <a:r>
              <a:rPr lang="en-IN" dirty="0" smtClean="0"/>
              <a:t>Most researchers denote 5 XP principles as:</a:t>
            </a:r>
          </a:p>
          <a:p>
            <a:pPr>
              <a:buNone/>
            </a:pPr>
            <a:endParaRPr lang="en-IN" dirty="0" smtClean="0"/>
          </a:p>
          <a:p>
            <a:r>
              <a:rPr lang="en-IN" b="1" dirty="0" smtClean="0"/>
              <a:t>Rapid feedback.</a:t>
            </a:r>
            <a:r>
              <a:rPr lang="en-IN" dirty="0" smtClean="0"/>
              <a:t> Team members understand the given feedback and react to it right away.</a:t>
            </a:r>
          </a:p>
          <a:p>
            <a:r>
              <a:rPr lang="en-IN" b="1" dirty="0" smtClean="0"/>
              <a:t>Assumed simplicity.</a:t>
            </a:r>
            <a:r>
              <a:rPr lang="en-IN" dirty="0" smtClean="0"/>
              <a:t> Developers need to focus on the job that is important at the moment.</a:t>
            </a:r>
          </a:p>
          <a:p>
            <a:r>
              <a:rPr lang="en-IN" b="1" dirty="0" smtClean="0"/>
              <a:t>Incremental changes.</a:t>
            </a:r>
            <a:r>
              <a:rPr lang="en-IN" dirty="0" smtClean="0"/>
              <a:t> Small changes made to a product step by step work better than big ones made at once.</a:t>
            </a:r>
          </a:p>
          <a:p>
            <a:r>
              <a:rPr lang="en-IN" b="1" dirty="0" smtClean="0"/>
              <a:t>Embracing change.</a:t>
            </a:r>
            <a:r>
              <a:rPr lang="en-IN" dirty="0" smtClean="0"/>
              <a:t> If a client thinks a product needs to be changed, programmers should support this decision and plan how to implement new requirements.</a:t>
            </a:r>
          </a:p>
          <a:p>
            <a:r>
              <a:rPr lang="en-IN" b="1" dirty="0" smtClean="0"/>
              <a:t>Quality work.</a:t>
            </a:r>
            <a:r>
              <a:rPr lang="en-IN" dirty="0" smtClean="0"/>
              <a:t> A team that works well, makes a valuable product and feels proud of it.</a:t>
            </a:r>
          </a:p>
          <a:p>
            <a:endParaRPr lang="en-IN" dirty="0"/>
          </a:p>
        </p:txBody>
      </p:sp>
      <p:sp>
        <p:nvSpPr>
          <p:cNvPr id="4" name="Date Placeholder 3"/>
          <p:cNvSpPr>
            <a:spLocks noGrp="1"/>
          </p:cNvSpPr>
          <p:nvPr>
            <p:ph type="dt" sz="half" idx="10"/>
          </p:nvPr>
        </p:nvSpPr>
        <p:spPr/>
        <p:txBody>
          <a:bodyPr/>
          <a:lstStyle/>
          <a:p>
            <a:r>
              <a:rPr lang="en-US" dirty="0" smtClean="0"/>
              <a:t>AIML</a:t>
            </a:r>
            <a:endParaRPr lang="en-IN" dirty="0"/>
          </a:p>
        </p:txBody>
      </p:sp>
      <p:sp>
        <p:nvSpPr>
          <p:cNvPr id="5" name="Footer Placeholder 4"/>
          <p:cNvSpPr>
            <a:spLocks noGrp="1"/>
          </p:cNvSpPr>
          <p:nvPr>
            <p:ph type="ftr" sz="quarter" idx="11"/>
          </p:nvPr>
        </p:nvSpPr>
        <p:spPr/>
        <p:txBody>
          <a:bodyPr/>
          <a:lstStyle/>
          <a:p>
            <a:r>
              <a:rPr lang="en-IN" dirty="0" smtClean="0"/>
              <a:t>MRU</a:t>
            </a:r>
            <a:endParaRPr lang="en-IN" dirty="0"/>
          </a:p>
        </p:txBody>
      </p:sp>
      <p:sp>
        <p:nvSpPr>
          <p:cNvPr id="6" name="Slide Number Placeholder 5"/>
          <p:cNvSpPr>
            <a:spLocks noGrp="1"/>
          </p:cNvSpPr>
          <p:nvPr>
            <p:ph type="sldNum" sz="quarter" idx="12"/>
          </p:nvPr>
        </p:nvSpPr>
        <p:spPr/>
        <p:txBody>
          <a:bodyPr/>
          <a:lstStyle/>
          <a:p>
            <a:fld id="{84C32304-0A3C-4E62-8D49-8FEF9A68EE11}" type="slidenum">
              <a:rPr lang="en-IN" smtClean="0"/>
              <a:pPr/>
              <a:t>67</a:t>
            </a:fld>
            <a:endParaRPr lang="en-IN"/>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68</a:t>
            </a:fld>
            <a:endParaRPr lang="en-IN"/>
          </a:p>
        </p:txBody>
      </p:sp>
      <p:pic>
        <p:nvPicPr>
          <p:cNvPr id="8194" name="Picture 2"/>
          <p:cNvPicPr>
            <a:picLocks noChangeAspect="1" noChangeArrowheads="1"/>
          </p:cNvPicPr>
          <p:nvPr/>
        </p:nvPicPr>
        <p:blipFill>
          <a:blip r:embed="rId2"/>
          <a:srcRect/>
          <a:stretch>
            <a:fillRect/>
          </a:stretch>
        </p:blipFill>
        <p:spPr bwMode="auto">
          <a:xfrm>
            <a:off x="2717074" y="1175657"/>
            <a:ext cx="7067006" cy="457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69</a:t>
            </a:fld>
            <a:endParaRPr lang="en-IN"/>
          </a:p>
        </p:txBody>
      </p:sp>
      <p:pic>
        <p:nvPicPr>
          <p:cNvPr id="9219" name="Picture 3"/>
          <p:cNvPicPr>
            <a:picLocks noChangeAspect="1" noChangeArrowheads="1"/>
          </p:cNvPicPr>
          <p:nvPr/>
        </p:nvPicPr>
        <p:blipFill>
          <a:blip r:embed="rId2"/>
          <a:srcRect/>
          <a:stretch>
            <a:fillRect/>
          </a:stretch>
        </p:blipFill>
        <p:spPr bwMode="auto">
          <a:xfrm>
            <a:off x="414338" y="613954"/>
            <a:ext cx="11363325" cy="559090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2121;p36">
            <a:extLst>
              <a:ext uri="{FF2B5EF4-FFF2-40B4-BE49-F238E27FC236}">
                <a16:creationId xmlns="" xmlns:a16="http://schemas.microsoft.com/office/drawing/2014/main" id="{FB62C1A5-FBD2-219E-ED77-1AF971800944}"/>
              </a:ext>
            </a:extLst>
          </p:cNvPr>
          <p:cNvCxnSpPr>
            <a:cxnSpLocks/>
          </p:cNvCxnSpPr>
          <p:nvPr/>
        </p:nvCxnSpPr>
        <p:spPr>
          <a:xfrm>
            <a:off x="5286882" y="2328634"/>
            <a:ext cx="698579" cy="1678"/>
          </a:xfrm>
          <a:prstGeom prst="straightConnector1">
            <a:avLst/>
          </a:prstGeom>
          <a:noFill/>
          <a:ln w="19050" cap="flat" cmpd="sng">
            <a:solidFill>
              <a:srgbClr val="F5F6F7">
                <a:lumMod val="25000"/>
              </a:srgbClr>
            </a:solidFill>
            <a:prstDash val="dot"/>
            <a:round/>
            <a:headEnd type="none" w="med" len="med"/>
            <a:tailEnd type="triangle" w="med" len="med"/>
          </a:ln>
        </p:spPr>
      </p:cxnSp>
      <p:cxnSp>
        <p:nvCxnSpPr>
          <p:cNvPr id="6" name="Google Shape;2124;p36">
            <a:extLst>
              <a:ext uri="{FF2B5EF4-FFF2-40B4-BE49-F238E27FC236}">
                <a16:creationId xmlns="" xmlns:a16="http://schemas.microsoft.com/office/drawing/2014/main" id="{59F242FD-161F-F5FC-FB88-7BCBE02AD69D}"/>
              </a:ext>
            </a:extLst>
          </p:cNvPr>
          <p:cNvCxnSpPr>
            <a:cxnSpLocks/>
            <a:stCxn id="26" idx="3"/>
            <a:endCxn id="22" idx="1"/>
          </p:cNvCxnSpPr>
          <p:nvPr/>
        </p:nvCxnSpPr>
        <p:spPr>
          <a:xfrm flipV="1">
            <a:off x="5303238" y="3612132"/>
            <a:ext cx="639772" cy="16425"/>
          </a:xfrm>
          <a:prstGeom prst="straightConnector1">
            <a:avLst/>
          </a:prstGeom>
          <a:noFill/>
          <a:ln w="19050" cap="flat" cmpd="sng">
            <a:solidFill>
              <a:srgbClr val="F5F6F7">
                <a:lumMod val="25000"/>
              </a:srgbClr>
            </a:solidFill>
            <a:prstDash val="dot"/>
            <a:round/>
            <a:headEnd type="none" w="med" len="med"/>
            <a:tailEnd type="triangle" w="med" len="med"/>
          </a:ln>
        </p:spPr>
      </p:cxnSp>
      <p:cxnSp>
        <p:nvCxnSpPr>
          <p:cNvPr id="7" name="Google Shape;2127;p36">
            <a:extLst>
              <a:ext uri="{FF2B5EF4-FFF2-40B4-BE49-F238E27FC236}">
                <a16:creationId xmlns="" xmlns:a16="http://schemas.microsoft.com/office/drawing/2014/main" id="{7E3E1DFC-CB5D-2216-DA49-3350034D608D}"/>
              </a:ext>
            </a:extLst>
          </p:cNvPr>
          <p:cNvCxnSpPr>
            <a:cxnSpLocks/>
          </p:cNvCxnSpPr>
          <p:nvPr/>
        </p:nvCxnSpPr>
        <p:spPr>
          <a:xfrm>
            <a:off x="5357849" y="5019616"/>
            <a:ext cx="585163" cy="0"/>
          </a:xfrm>
          <a:prstGeom prst="straightConnector1">
            <a:avLst/>
          </a:prstGeom>
          <a:noFill/>
          <a:ln w="19050" cap="flat" cmpd="sng">
            <a:solidFill>
              <a:srgbClr val="F5F6F7">
                <a:lumMod val="25000"/>
              </a:srgbClr>
            </a:solidFill>
            <a:prstDash val="dot"/>
            <a:round/>
            <a:headEnd type="none" w="med" len="med"/>
            <a:tailEnd type="triangle" w="med" len="med"/>
          </a:ln>
        </p:spPr>
      </p:cxnSp>
      <p:sp>
        <p:nvSpPr>
          <p:cNvPr id="8" name="Google Shape;2130;p36">
            <a:extLst>
              <a:ext uri="{FF2B5EF4-FFF2-40B4-BE49-F238E27FC236}">
                <a16:creationId xmlns="" xmlns:a16="http://schemas.microsoft.com/office/drawing/2014/main" id="{0470E1F0-454D-3E5C-EB0D-0D8A77AD43C8}"/>
              </a:ext>
            </a:extLst>
          </p:cNvPr>
          <p:cNvSpPr/>
          <p:nvPr/>
        </p:nvSpPr>
        <p:spPr>
          <a:xfrm>
            <a:off x="3027137" y="2386010"/>
            <a:ext cx="2047315" cy="1052575"/>
          </a:xfrm>
          <a:custGeom>
            <a:avLst/>
            <a:gdLst/>
            <a:ahLst/>
            <a:cxnLst/>
            <a:rect l="l" t="t" r="r" b="b"/>
            <a:pathLst>
              <a:path w="107663" h="42103" extrusionOk="0">
                <a:moveTo>
                  <a:pt x="0" y="42103"/>
                </a:moveTo>
                <a:lnTo>
                  <a:pt x="56402" y="41875"/>
                </a:lnTo>
                <a:lnTo>
                  <a:pt x="56492" y="0"/>
                </a:lnTo>
                <a:lnTo>
                  <a:pt x="107663" y="0"/>
                </a:lnTo>
              </a:path>
            </a:pathLst>
          </a:custGeom>
          <a:noFill/>
          <a:ln w="19050" cap="flat" cmpd="sng">
            <a:solidFill>
              <a:srgbClr val="F5F6F7">
                <a:lumMod val="25000"/>
              </a:srgbClr>
            </a:solidFill>
            <a:prstDash val="dot"/>
            <a:round/>
            <a:headEnd type="none" w="med" len="med"/>
            <a:tailEnd type="triangle" w="med" len="med"/>
          </a:ln>
        </p:spPr>
      </p:sp>
      <p:sp>
        <p:nvSpPr>
          <p:cNvPr id="9" name="Google Shape;2131;p36">
            <a:extLst>
              <a:ext uri="{FF2B5EF4-FFF2-40B4-BE49-F238E27FC236}">
                <a16:creationId xmlns="" xmlns:a16="http://schemas.microsoft.com/office/drawing/2014/main" id="{A33CEBFC-B746-97F3-D5DE-40BAEC6B801E}"/>
              </a:ext>
            </a:extLst>
          </p:cNvPr>
          <p:cNvSpPr/>
          <p:nvPr/>
        </p:nvSpPr>
        <p:spPr>
          <a:xfrm>
            <a:off x="3002415" y="3872721"/>
            <a:ext cx="1592820" cy="1150658"/>
          </a:xfrm>
          <a:custGeom>
            <a:avLst/>
            <a:gdLst/>
            <a:ahLst/>
            <a:cxnLst/>
            <a:rect l="l" t="t" r="r" b="b"/>
            <a:pathLst>
              <a:path w="109575" h="43342" extrusionOk="0">
                <a:moveTo>
                  <a:pt x="0" y="0"/>
                </a:moveTo>
                <a:lnTo>
                  <a:pt x="57172" y="405"/>
                </a:lnTo>
                <a:lnTo>
                  <a:pt x="57069" y="43342"/>
                </a:lnTo>
                <a:lnTo>
                  <a:pt x="109575" y="43342"/>
                </a:lnTo>
              </a:path>
            </a:pathLst>
          </a:custGeom>
          <a:noFill/>
          <a:ln w="19050" cap="flat" cmpd="sng">
            <a:solidFill>
              <a:srgbClr val="F5F6F7">
                <a:lumMod val="25000"/>
              </a:srgbClr>
            </a:solidFill>
            <a:prstDash val="dot"/>
            <a:round/>
            <a:headEnd type="none" w="med" len="med"/>
            <a:tailEnd type="triangle" w="med" len="med"/>
          </a:ln>
        </p:spPr>
      </p:sp>
      <p:cxnSp>
        <p:nvCxnSpPr>
          <p:cNvPr id="10" name="Google Shape;2132;p36">
            <a:extLst>
              <a:ext uri="{FF2B5EF4-FFF2-40B4-BE49-F238E27FC236}">
                <a16:creationId xmlns="" xmlns:a16="http://schemas.microsoft.com/office/drawing/2014/main" id="{CAD71EA1-E697-6254-4D9B-81586C7A5C17}"/>
              </a:ext>
            </a:extLst>
          </p:cNvPr>
          <p:cNvCxnSpPr>
            <a:cxnSpLocks/>
          </p:cNvCxnSpPr>
          <p:nvPr/>
        </p:nvCxnSpPr>
        <p:spPr>
          <a:xfrm>
            <a:off x="3388752" y="3672116"/>
            <a:ext cx="1123105" cy="0"/>
          </a:xfrm>
          <a:prstGeom prst="straightConnector1">
            <a:avLst/>
          </a:prstGeom>
          <a:noFill/>
          <a:ln w="19050" cap="flat" cmpd="sng">
            <a:solidFill>
              <a:srgbClr val="F5F6F7">
                <a:lumMod val="25000"/>
              </a:srgbClr>
            </a:solidFill>
            <a:prstDash val="dot"/>
            <a:round/>
            <a:headEnd type="none" w="med" len="med"/>
            <a:tailEnd type="triangle" w="med" len="med"/>
          </a:ln>
        </p:spPr>
      </p:cxnSp>
      <p:sp>
        <p:nvSpPr>
          <p:cNvPr id="11" name="Google Shape;2134;p36">
            <a:extLst>
              <a:ext uri="{FF2B5EF4-FFF2-40B4-BE49-F238E27FC236}">
                <a16:creationId xmlns="" xmlns:a16="http://schemas.microsoft.com/office/drawing/2014/main" id="{3549AD9E-94F3-8260-F22B-A7057F967C15}"/>
              </a:ext>
            </a:extLst>
          </p:cNvPr>
          <p:cNvSpPr txBox="1">
            <a:spLocks/>
          </p:cNvSpPr>
          <p:nvPr/>
        </p:nvSpPr>
        <p:spPr>
          <a:xfrm>
            <a:off x="672219" y="954245"/>
            <a:ext cx="430440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a:buSzPts val="1100"/>
              <a:defRPr/>
            </a:pPr>
            <a:r>
              <a:rPr lang="en-IN" b="1" u="sng" kern="0" dirty="0"/>
              <a:t>Characteristics of Software</a:t>
            </a:r>
          </a:p>
          <a:p>
            <a:pPr>
              <a:defRPr/>
            </a:pPr>
            <a:endParaRPr lang="en-IN" b="1" u="sng" kern="0" dirty="0"/>
          </a:p>
        </p:txBody>
      </p:sp>
      <p:sp>
        <p:nvSpPr>
          <p:cNvPr id="12" name="Google Shape;2135;p36">
            <a:extLst>
              <a:ext uri="{FF2B5EF4-FFF2-40B4-BE49-F238E27FC236}">
                <a16:creationId xmlns="" xmlns:a16="http://schemas.microsoft.com/office/drawing/2014/main" id="{90D6210E-C97C-833D-71A0-4350E9AEBD83}"/>
              </a:ext>
            </a:extLst>
          </p:cNvPr>
          <p:cNvSpPr/>
          <p:nvPr/>
        </p:nvSpPr>
        <p:spPr>
          <a:xfrm rot="-3354283">
            <a:off x="1926213" y="2946497"/>
            <a:ext cx="1411775" cy="1411775"/>
          </a:xfrm>
          <a:prstGeom prst="ellipse">
            <a:avLst/>
          </a:prstGeom>
          <a:solidFill>
            <a:srgbClr val="9A1F40"/>
          </a:solidFill>
          <a:ln w="7620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3" name="Google Shape;2136;p36">
            <a:extLst>
              <a:ext uri="{FF2B5EF4-FFF2-40B4-BE49-F238E27FC236}">
                <a16:creationId xmlns="" xmlns:a16="http://schemas.microsoft.com/office/drawing/2014/main" id="{BD5F91BE-70B4-4EA3-0E5C-2272EAFD1078}"/>
              </a:ext>
            </a:extLst>
          </p:cNvPr>
          <p:cNvSpPr/>
          <p:nvPr/>
        </p:nvSpPr>
        <p:spPr>
          <a:xfrm rot="-1997696">
            <a:off x="1926239" y="2946468"/>
            <a:ext cx="1411607" cy="1411607"/>
          </a:xfrm>
          <a:prstGeom prst="arc">
            <a:avLst>
              <a:gd name="adj1" fmla="val 16200000"/>
              <a:gd name="adj2" fmla="val 5361786"/>
            </a:avLst>
          </a:prstGeom>
          <a:solidFill>
            <a:srgbClr val="B13053"/>
          </a:solidFill>
          <a:ln w="7620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14" name="Google Shape;2133;p36">
            <a:extLst>
              <a:ext uri="{FF2B5EF4-FFF2-40B4-BE49-F238E27FC236}">
                <a16:creationId xmlns="" xmlns:a16="http://schemas.microsoft.com/office/drawing/2014/main" id="{0EF91109-FA58-98D8-13AB-5CC6EC7E8EBA}"/>
              </a:ext>
            </a:extLst>
          </p:cNvPr>
          <p:cNvSpPr txBox="1">
            <a:spLocks/>
          </p:cNvSpPr>
          <p:nvPr/>
        </p:nvSpPr>
        <p:spPr>
          <a:xfrm>
            <a:off x="1877732" y="3489340"/>
            <a:ext cx="1493389" cy="53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algn="ctr">
              <a:defRPr/>
            </a:pPr>
            <a:r>
              <a:rPr lang="en-IN" sz="1400" b="1" kern="0" dirty="0">
                <a:solidFill>
                  <a:srgbClr val="FFFFFF"/>
                </a:solidFill>
              </a:rPr>
              <a:t>Software</a:t>
            </a:r>
          </a:p>
          <a:p>
            <a:pPr algn="ctr">
              <a:defRPr/>
            </a:pPr>
            <a:r>
              <a:rPr lang="en-IN" sz="1400" b="1" kern="0" dirty="0">
                <a:solidFill>
                  <a:srgbClr val="FFFFFF"/>
                </a:solidFill>
              </a:rPr>
              <a:t>Characteristics</a:t>
            </a:r>
          </a:p>
          <a:p>
            <a:pPr algn="ctr">
              <a:defRPr/>
            </a:pPr>
            <a:endParaRPr lang="en-IN" sz="1400" b="1" kern="0" dirty="0">
              <a:solidFill>
                <a:srgbClr val="FFFFFF"/>
              </a:solidFill>
            </a:endParaRPr>
          </a:p>
        </p:txBody>
      </p:sp>
      <p:sp>
        <p:nvSpPr>
          <p:cNvPr id="15" name="Google Shape;2129;p36">
            <a:extLst>
              <a:ext uri="{FF2B5EF4-FFF2-40B4-BE49-F238E27FC236}">
                <a16:creationId xmlns="" xmlns:a16="http://schemas.microsoft.com/office/drawing/2014/main" id="{0672C2E4-2D74-A016-A281-CEBA79E5BE6B}"/>
              </a:ext>
            </a:extLst>
          </p:cNvPr>
          <p:cNvSpPr txBox="1">
            <a:spLocks/>
          </p:cNvSpPr>
          <p:nvPr/>
        </p:nvSpPr>
        <p:spPr>
          <a:xfrm>
            <a:off x="5943012" y="4844016"/>
            <a:ext cx="1967507" cy="433500"/>
          </a:xfrm>
          <a:prstGeom prst="rect">
            <a:avLst/>
          </a:prstGeom>
          <a:noFill/>
          <a:ln>
            <a:solidFill>
              <a:srgbClr val="992C26">
                <a:lumMod val="75000"/>
              </a:srgb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oboto"/>
              <a:buChar char="●"/>
              <a:defRPr sz="1200" b="0" i="0" u="none" strike="noStrike" cap="none">
                <a:solidFill>
                  <a:srgbClr val="000000"/>
                </a:solidFill>
                <a:latin typeface="Roboto"/>
                <a:ea typeface="Roboto"/>
                <a:cs typeface="Roboto"/>
                <a:sym typeface="Roboto"/>
              </a:defRPr>
            </a:lvl1pPr>
            <a:lvl2pPr marL="914400" marR="0" lvl="1" indent="-304800" algn="l" rtl="0">
              <a:lnSpc>
                <a:spcPct val="115000"/>
              </a:lnSpc>
              <a:spcBef>
                <a:spcPts val="1600"/>
              </a:spcBef>
              <a:spcAft>
                <a:spcPts val="0"/>
              </a:spcAft>
              <a:buClr>
                <a:srgbClr val="000000"/>
              </a:buClr>
              <a:buSzPts val="1200"/>
              <a:buFont typeface="Roboto"/>
              <a:buChar char="○"/>
              <a:defRPr sz="1200" b="0" i="0" u="none" strike="noStrike" cap="none">
                <a:solidFill>
                  <a:srgbClr val="000000"/>
                </a:solidFill>
                <a:latin typeface="Roboto"/>
                <a:ea typeface="Roboto"/>
                <a:cs typeface="Roboto"/>
                <a:sym typeface="Roboto"/>
              </a:defRPr>
            </a:lvl2pPr>
            <a:lvl3pPr marL="1371600" marR="0" lvl="2" indent="-304800" algn="l" rtl="0">
              <a:lnSpc>
                <a:spcPct val="115000"/>
              </a:lnSpc>
              <a:spcBef>
                <a:spcPts val="1600"/>
              </a:spcBef>
              <a:spcAft>
                <a:spcPts val="0"/>
              </a:spcAft>
              <a:buClr>
                <a:srgbClr val="000000"/>
              </a:buClr>
              <a:buSzPts val="1200"/>
              <a:buFont typeface="Roboto"/>
              <a:buChar char="■"/>
              <a:defRPr sz="1200" b="0" i="0" u="none" strike="noStrike" cap="none">
                <a:solidFill>
                  <a:srgbClr val="000000"/>
                </a:solidFill>
                <a:latin typeface="Roboto"/>
                <a:ea typeface="Roboto"/>
                <a:cs typeface="Roboto"/>
                <a:sym typeface="Roboto"/>
              </a:defRPr>
            </a:lvl3pPr>
            <a:lvl4pPr marL="1828800" marR="0" lvl="3" indent="-304800" algn="l" rtl="0">
              <a:lnSpc>
                <a:spcPct val="115000"/>
              </a:lnSpc>
              <a:spcBef>
                <a:spcPts val="1600"/>
              </a:spcBef>
              <a:spcAft>
                <a:spcPts val="0"/>
              </a:spcAft>
              <a:buClr>
                <a:srgbClr val="000000"/>
              </a:buClr>
              <a:buSzPts val="1200"/>
              <a:buFont typeface="Roboto"/>
              <a:buChar char="●"/>
              <a:defRPr sz="1200" b="0" i="0" u="none" strike="noStrike" cap="none">
                <a:solidFill>
                  <a:srgbClr val="000000"/>
                </a:solidFill>
                <a:latin typeface="Roboto"/>
                <a:ea typeface="Roboto"/>
                <a:cs typeface="Roboto"/>
                <a:sym typeface="Roboto"/>
              </a:defRPr>
            </a:lvl4pPr>
            <a:lvl5pPr marL="2286000" marR="0" lvl="4" indent="-304800" algn="l" rtl="0">
              <a:lnSpc>
                <a:spcPct val="115000"/>
              </a:lnSpc>
              <a:spcBef>
                <a:spcPts val="1600"/>
              </a:spcBef>
              <a:spcAft>
                <a:spcPts val="0"/>
              </a:spcAft>
              <a:buClr>
                <a:srgbClr val="000000"/>
              </a:buClr>
              <a:buSzPts val="1200"/>
              <a:buFont typeface="Roboto"/>
              <a:buChar char="○"/>
              <a:defRPr sz="1200" b="0" i="0" u="none" strike="noStrike" cap="none">
                <a:solidFill>
                  <a:srgbClr val="000000"/>
                </a:solidFill>
                <a:latin typeface="Roboto"/>
                <a:ea typeface="Roboto"/>
                <a:cs typeface="Roboto"/>
                <a:sym typeface="Roboto"/>
              </a:defRPr>
            </a:lvl5pPr>
            <a:lvl6pPr marL="2743200" marR="0" lvl="5" indent="-304800" algn="l" rtl="0">
              <a:lnSpc>
                <a:spcPct val="115000"/>
              </a:lnSpc>
              <a:spcBef>
                <a:spcPts val="1600"/>
              </a:spcBef>
              <a:spcAft>
                <a:spcPts val="0"/>
              </a:spcAft>
              <a:buClr>
                <a:srgbClr val="000000"/>
              </a:buClr>
              <a:buSzPts val="1200"/>
              <a:buFont typeface="Roboto"/>
              <a:buChar char="■"/>
              <a:defRPr sz="1200" b="0" i="0" u="none" strike="noStrike" cap="none">
                <a:solidFill>
                  <a:srgbClr val="000000"/>
                </a:solidFill>
                <a:latin typeface="Roboto"/>
                <a:ea typeface="Roboto"/>
                <a:cs typeface="Roboto"/>
                <a:sym typeface="Roboto"/>
              </a:defRPr>
            </a:lvl6pPr>
            <a:lvl7pPr marL="3200400" marR="0" lvl="6" indent="-304800" algn="l" rtl="0">
              <a:lnSpc>
                <a:spcPct val="115000"/>
              </a:lnSpc>
              <a:spcBef>
                <a:spcPts val="1600"/>
              </a:spcBef>
              <a:spcAft>
                <a:spcPts val="0"/>
              </a:spcAft>
              <a:buClr>
                <a:srgbClr val="000000"/>
              </a:buClr>
              <a:buSzPts val="1200"/>
              <a:buFont typeface="Roboto"/>
              <a:buChar char="●"/>
              <a:defRPr sz="1200" b="0" i="0" u="none" strike="noStrike" cap="none">
                <a:solidFill>
                  <a:srgbClr val="000000"/>
                </a:solidFill>
                <a:latin typeface="Roboto"/>
                <a:ea typeface="Roboto"/>
                <a:cs typeface="Roboto"/>
                <a:sym typeface="Roboto"/>
              </a:defRPr>
            </a:lvl7pPr>
            <a:lvl8pPr marL="3657600" marR="0" lvl="7" indent="-304800" algn="l" rtl="0">
              <a:lnSpc>
                <a:spcPct val="115000"/>
              </a:lnSpc>
              <a:spcBef>
                <a:spcPts val="1600"/>
              </a:spcBef>
              <a:spcAft>
                <a:spcPts val="0"/>
              </a:spcAft>
              <a:buClr>
                <a:srgbClr val="000000"/>
              </a:buClr>
              <a:buSzPts val="1200"/>
              <a:buFont typeface="Roboto"/>
              <a:buChar char="○"/>
              <a:defRPr sz="1200" b="0" i="0" u="none" strike="noStrike" cap="none">
                <a:solidFill>
                  <a:srgbClr val="000000"/>
                </a:solidFill>
                <a:latin typeface="Roboto"/>
                <a:ea typeface="Roboto"/>
                <a:cs typeface="Roboto"/>
                <a:sym typeface="Roboto"/>
              </a:defRPr>
            </a:lvl8pPr>
            <a:lvl9pPr marL="4114800" marR="0" lvl="8" indent="-304800" algn="l" rtl="0">
              <a:lnSpc>
                <a:spcPct val="115000"/>
              </a:lnSpc>
              <a:spcBef>
                <a:spcPts val="1600"/>
              </a:spcBef>
              <a:spcAft>
                <a:spcPts val="1600"/>
              </a:spcAft>
              <a:buClr>
                <a:srgbClr val="000000"/>
              </a:buClr>
              <a:buSzPts val="1200"/>
              <a:buFont typeface="Roboto"/>
              <a:buChar char="■"/>
              <a:defRPr sz="1200" b="0" i="0" u="none" strike="noStrike" cap="none">
                <a:solidFill>
                  <a:srgbClr val="000000"/>
                </a:solidFill>
                <a:latin typeface="Roboto"/>
                <a:ea typeface="Roboto"/>
                <a:cs typeface="Roboto"/>
                <a:sym typeface="Roboto"/>
              </a:defRPr>
            </a:lvl9pPr>
          </a:lstStyle>
          <a:p>
            <a:pPr marL="0" indent="0" algn="ctr">
              <a:lnSpc>
                <a:spcPct val="100000"/>
              </a:lnSpc>
              <a:buNone/>
              <a:defRPr/>
            </a:pPr>
            <a:r>
              <a:rPr lang="en-IN" sz="1800" b="1" kern="0" dirty="0"/>
              <a:t>custom built</a:t>
            </a:r>
            <a:endParaRPr lang="en-US" sz="1800" b="1" kern="0" dirty="0"/>
          </a:p>
        </p:txBody>
      </p:sp>
      <p:grpSp>
        <p:nvGrpSpPr>
          <p:cNvPr id="16" name="Group 15">
            <a:extLst>
              <a:ext uri="{FF2B5EF4-FFF2-40B4-BE49-F238E27FC236}">
                <a16:creationId xmlns="" xmlns:a16="http://schemas.microsoft.com/office/drawing/2014/main" id="{C136BF83-58A5-11B3-9941-A9308B82A213}"/>
              </a:ext>
            </a:extLst>
          </p:cNvPr>
          <p:cNvGrpSpPr/>
          <p:nvPr/>
        </p:nvGrpSpPr>
        <p:grpSpPr>
          <a:xfrm>
            <a:off x="4537248" y="1988538"/>
            <a:ext cx="749632" cy="683594"/>
            <a:chOff x="4176296" y="1035328"/>
            <a:chExt cx="1023600" cy="933896"/>
          </a:xfrm>
        </p:grpSpPr>
        <p:sp>
          <p:nvSpPr>
            <p:cNvPr id="17" name="Google Shape;2137;p36">
              <a:extLst>
                <a:ext uri="{FF2B5EF4-FFF2-40B4-BE49-F238E27FC236}">
                  <a16:creationId xmlns="" xmlns:a16="http://schemas.microsoft.com/office/drawing/2014/main" id="{9D97DB8D-D3F1-C85C-55AA-911BC080F4D1}"/>
                </a:ext>
              </a:extLst>
            </p:cNvPr>
            <p:cNvSpPr/>
            <p:nvPr/>
          </p:nvSpPr>
          <p:spPr>
            <a:xfrm rot="-3352866">
              <a:off x="4221126" y="1035328"/>
              <a:ext cx="933836" cy="933836"/>
            </a:xfrm>
            <a:prstGeom prst="ellipse">
              <a:avLst/>
            </a:prstGeom>
            <a:solidFill>
              <a:srgbClr val="5BCAC4"/>
            </a:solidFill>
            <a:ln w="7620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grpSp>
          <p:nvGrpSpPr>
            <p:cNvPr id="18" name="Group 17">
              <a:extLst>
                <a:ext uri="{FF2B5EF4-FFF2-40B4-BE49-F238E27FC236}">
                  <a16:creationId xmlns="" xmlns:a16="http://schemas.microsoft.com/office/drawing/2014/main" id="{9A4F15A9-8341-1C4A-92C1-CCE75A6C5064}"/>
                </a:ext>
              </a:extLst>
            </p:cNvPr>
            <p:cNvGrpSpPr/>
            <p:nvPr/>
          </p:nvGrpSpPr>
          <p:grpSpPr>
            <a:xfrm>
              <a:off x="4176296" y="1035387"/>
              <a:ext cx="1023600" cy="933837"/>
              <a:chOff x="4176296" y="1035387"/>
              <a:chExt cx="1023600" cy="933837"/>
            </a:xfrm>
          </p:grpSpPr>
          <p:sp>
            <p:nvSpPr>
              <p:cNvPr id="19" name="Google Shape;2138;p36">
                <a:extLst>
                  <a:ext uri="{FF2B5EF4-FFF2-40B4-BE49-F238E27FC236}">
                    <a16:creationId xmlns="" xmlns:a16="http://schemas.microsoft.com/office/drawing/2014/main" id="{FDBC38B0-C33E-9FB6-FB7A-FE297850579C}"/>
                  </a:ext>
                </a:extLst>
              </p:cNvPr>
              <p:cNvSpPr/>
              <p:nvPr/>
            </p:nvSpPr>
            <p:spPr>
              <a:xfrm rot="-1995368">
                <a:off x="4221070" y="1035387"/>
                <a:ext cx="933837" cy="933837"/>
              </a:xfrm>
              <a:prstGeom prst="arc">
                <a:avLst>
                  <a:gd name="adj1" fmla="val 16200000"/>
                  <a:gd name="adj2" fmla="val 5361786"/>
                </a:avLst>
              </a:prstGeom>
              <a:solidFill>
                <a:srgbClr val="75D6D1"/>
              </a:solidFill>
              <a:ln w="7620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20" name="Google Shape;2122;p36">
                <a:extLst>
                  <a:ext uri="{FF2B5EF4-FFF2-40B4-BE49-F238E27FC236}">
                    <a16:creationId xmlns="" xmlns:a16="http://schemas.microsoft.com/office/drawing/2014/main" id="{4D462332-AA3B-1262-3EB1-7F78281D2217}"/>
                  </a:ext>
                </a:extLst>
              </p:cNvPr>
              <p:cNvSpPr txBox="1">
                <a:spLocks/>
              </p:cNvSpPr>
              <p:nvPr/>
            </p:nvSpPr>
            <p:spPr>
              <a:xfrm>
                <a:off x="4176296" y="1329297"/>
                <a:ext cx="1023600" cy="34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algn="ctr">
                  <a:defRPr/>
                </a:pPr>
                <a:r>
                  <a:rPr lang="en-IN" sz="1700" kern="0" dirty="0">
                    <a:solidFill>
                      <a:srgbClr val="FFFFFF"/>
                    </a:solidFill>
                  </a:rPr>
                  <a:t>01</a:t>
                </a:r>
              </a:p>
            </p:txBody>
          </p:sp>
        </p:grpSp>
      </p:grpSp>
      <p:sp>
        <p:nvSpPr>
          <p:cNvPr id="21" name="Google Shape;2123;p36">
            <a:extLst>
              <a:ext uri="{FF2B5EF4-FFF2-40B4-BE49-F238E27FC236}">
                <a16:creationId xmlns="" xmlns:a16="http://schemas.microsoft.com/office/drawing/2014/main" id="{28133722-C456-6252-74BE-BEA13F442C68}"/>
              </a:ext>
            </a:extLst>
          </p:cNvPr>
          <p:cNvSpPr txBox="1">
            <a:spLocks/>
          </p:cNvSpPr>
          <p:nvPr/>
        </p:nvSpPr>
        <p:spPr>
          <a:xfrm>
            <a:off x="6002544" y="1874394"/>
            <a:ext cx="1614132" cy="1056376"/>
          </a:xfrm>
          <a:prstGeom prst="rect">
            <a:avLst/>
          </a:prstGeom>
          <a:noFill/>
          <a:ln>
            <a:solidFill>
              <a:srgbClr val="992C26">
                <a:lumMod val="75000"/>
              </a:srgb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oboto"/>
              <a:buChar char="●"/>
              <a:defRPr sz="1200" b="0" i="0" u="none" strike="noStrike" cap="none">
                <a:solidFill>
                  <a:srgbClr val="000000"/>
                </a:solidFill>
                <a:latin typeface="Roboto"/>
                <a:ea typeface="Roboto"/>
                <a:cs typeface="Roboto"/>
                <a:sym typeface="Roboto"/>
              </a:defRPr>
            </a:lvl1pPr>
            <a:lvl2pPr marL="914400" marR="0" lvl="1" indent="-304800" algn="l" rtl="0">
              <a:lnSpc>
                <a:spcPct val="115000"/>
              </a:lnSpc>
              <a:spcBef>
                <a:spcPts val="1600"/>
              </a:spcBef>
              <a:spcAft>
                <a:spcPts val="0"/>
              </a:spcAft>
              <a:buClr>
                <a:srgbClr val="000000"/>
              </a:buClr>
              <a:buSzPts val="1200"/>
              <a:buFont typeface="Roboto"/>
              <a:buChar char="○"/>
              <a:defRPr sz="1200" b="0" i="0" u="none" strike="noStrike" cap="none">
                <a:solidFill>
                  <a:srgbClr val="000000"/>
                </a:solidFill>
                <a:latin typeface="Roboto"/>
                <a:ea typeface="Roboto"/>
                <a:cs typeface="Roboto"/>
                <a:sym typeface="Roboto"/>
              </a:defRPr>
            </a:lvl2pPr>
            <a:lvl3pPr marL="1371600" marR="0" lvl="2" indent="-304800" algn="l" rtl="0">
              <a:lnSpc>
                <a:spcPct val="115000"/>
              </a:lnSpc>
              <a:spcBef>
                <a:spcPts val="1600"/>
              </a:spcBef>
              <a:spcAft>
                <a:spcPts val="0"/>
              </a:spcAft>
              <a:buClr>
                <a:srgbClr val="000000"/>
              </a:buClr>
              <a:buSzPts val="1200"/>
              <a:buFont typeface="Roboto"/>
              <a:buChar char="■"/>
              <a:defRPr sz="1200" b="0" i="0" u="none" strike="noStrike" cap="none">
                <a:solidFill>
                  <a:srgbClr val="000000"/>
                </a:solidFill>
                <a:latin typeface="Roboto"/>
                <a:ea typeface="Roboto"/>
                <a:cs typeface="Roboto"/>
                <a:sym typeface="Roboto"/>
              </a:defRPr>
            </a:lvl3pPr>
            <a:lvl4pPr marL="1828800" marR="0" lvl="3" indent="-304800" algn="l" rtl="0">
              <a:lnSpc>
                <a:spcPct val="115000"/>
              </a:lnSpc>
              <a:spcBef>
                <a:spcPts val="1600"/>
              </a:spcBef>
              <a:spcAft>
                <a:spcPts val="0"/>
              </a:spcAft>
              <a:buClr>
                <a:srgbClr val="000000"/>
              </a:buClr>
              <a:buSzPts val="1200"/>
              <a:buFont typeface="Roboto"/>
              <a:buChar char="●"/>
              <a:defRPr sz="1200" b="0" i="0" u="none" strike="noStrike" cap="none">
                <a:solidFill>
                  <a:srgbClr val="000000"/>
                </a:solidFill>
                <a:latin typeface="Roboto"/>
                <a:ea typeface="Roboto"/>
                <a:cs typeface="Roboto"/>
                <a:sym typeface="Roboto"/>
              </a:defRPr>
            </a:lvl4pPr>
            <a:lvl5pPr marL="2286000" marR="0" lvl="4" indent="-304800" algn="l" rtl="0">
              <a:lnSpc>
                <a:spcPct val="115000"/>
              </a:lnSpc>
              <a:spcBef>
                <a:spcPts val="1600"/>
              </a:spcBef>
              <a:spcAft>
                <a:spcPts val="0"/>
              </a:spcAft>
              <a:buClr>
                <a:srgbClr val="000000"/>
              </a:buClr>
              <a:buSzPts val="1200"/>
              <a:buFont typeface="Roboto"/>
              <a:buChar char="○"/>
              <a:defRPr sz="1200" b="0" i="0" u="none" strike="noStrike" cap="none">
                <a:solidFill>
                  <a:srgbClr val="000000"/>
                </a:solidFill>
                <a:latin typeface="Roboto"/>
                <a:ea typeface="Roboto"/>
                <a:cs typeface="Roboto"/>
                <a:sym typeface="Roboto"/>
              </a:defRPr>
            </a:lvl5pPr>
            <a:lvl6pPr marL="2743200" marR="0" lvl="5" indent="-304800" algn="l" rtl="0">
              <a:lnSpc>
                <a:spcPct val="115000"/>
              </a:lnSpc>
              <a:spcBef>
                <a:spcPts val="1600"/>
              </a:spcBef>
              <a:spcAft>
                <a:spcPts val="0"/>
              </a:spcAft>
              <a:buClr>
                <a:srgbClr val="000000"/>
              </a:buClr>
              <a:buSzPts val="1200"/>
              <a:buFont typeface="Roboto"/>
              <a:buChar char="■"/>
              <a:defRPr sz="1200" b="0" i="0" u="none" strike="noStrike" cap="none">
                <a:solidFill>
                  <a:srgbClr val="000000"/>
                </a:solidFill>
                <a:latin typeface="Roboto"/>
                <a:ea typeface="Roboto"/>
                <a:cs typeface="Roboto"/>
                <a:sym typeface="Roboto"/>
              </a:defRPr>
            </a:lvl6pPr>
            <a:lvl7pPr marL="3200400" marR="0" lvl="6" indent="-304800" algn="l" rtl="0">
              <a:lnSpc>
                <a:spcPct val="115000"/>
              </a:lnSpc>
              <a:spcBef>
                <a:spcPts val="1600"/>
              </a:spcBef>
              <a:spcAft>
                <a:spcPts val="0"/>
              </a:spcAft>
              <a:buClr>
                <a:srgbClr val="000000"/>
              </a:buClr>
              <a:buSzPts val="1200"/>
              <a:buFont typeface="Roboto"/>
              <a:buChar char="●"/>
              <a:defRPr sz="1200" b="0" i="0" u="none" strike="noStrike" cap="none">
                <a:solidFill>
                  <a:srgbClr val="000000"/>
                </a:solidFill>
                <a:latin typeface="Roboto"/>
                <a:ea typeface="Roboto"/>
                <a:cs typeface="Roboto"/>
                <a:sym typeface="Roboto"/>
              </a:defRPr>
            </a:lvl7pPr>
            <a:lvl8pPr marL="3657600" marR="0" lvl="7" indent="-304800" algn="l" rtl="0">
              <a:lnSpc>
                <a:spcPct val="115000"/>
              </a:lnSpc>
              <a:spcBef>
                <a:spcPts val="1600"/>
              </a:spcBef>
              <a:spcAft>
                <a:spcPts val="0"/>
              </a:spcAft>
              <a:buClr>
                <a:srgbClr val="000000"/>
              </a:buClr>
              <a:buSzPts val="1200"/>
              <a:buFont typeface="Roboto"/>
              <a:buChar char="○"/>
              <a:defRPr sz="1200" b="0" i="0" u="none" strike="noStrike" cap="none">
                <a:solidFill>
                  <a:srgbClr val="000000"/>
                </a:solidFill>
                <a:latin typeface="Roboto"/>
                <a:ea typeface="Roboto"/>
                <a:cs typeface="Roboto"/>
                <a:sym typeface="Roboto"/>
              </a:defRPr>
            </a:lvl8pPr>
            <a:lvl9pPr marL="4114800" marR="0" lvl="8" indent="-304800" algn="l" rtl="0">
              <a:lnSpc>
                <a:spcPct val="115000"/>
              </a:lnSpc>
              <a:spcBef>
                <a:spcPts val="1600"/>
              </a:spcBef>
              <a:spcAft>
                <a:spcPts val="1600"/>
              </a:spcAft>
              <a:buClr>
                <a:srgbClr val="000000"/>
              </a:buClr>
              <a:buSzPts val="1200"/>
              <a:buFont typeface="Roboto"/>
              <a:buChar char="■"/>
              <a:defRPr sz="1200" b="0" i="0" u="none" strike="noStrike" cap="none">
                <a:solidFill>
                  <a:srgbClr val="000000"/>
                </a:solidFill>
                <a:latin typeface="Roboto"/>
                <a:ea typeface="Roboto"/>
                <a:cs typeface="Roboto"/>
                <a:sym typeface="Roboto"/>
              </a:defRPr>
            </a:lvl9pPr>
          </a:lstStyle>
          <a:p>
            <a:pPr marL="0" indent="0" algn="ctr">
              <a:lnSpc>
                <a:spcPct val="100000"/>
              </a:lnSpc>
              <a:buNone/>
              <a:defRPr/>
            </a:pPr>
            <a:r>
              <a:rPr lang="en-IN" sz="2000" b="1" kern="0" dirty="0"/>
              <a:t>developed or engineered</a:t>
            </a:r>
            <a:endParaRPr lang="en-US" sz="2000" b="1" kern="0" dirty="0"/>
          </a:p>
        </p:txBody>
      </p:sp>
      <p:sp>
        <p:nvSpPr>
          <p:cNvPr id="22" name="Google Shape;2126;p36">
            <a:extLst>
              <a:ext uri="{FF2B5EF4-FFF2-40B4-BE49-F238E27FC236}">
                <a16:creationId xmlns="" xmlns:a16="http://schemas.microsoft.com/office/drawing/2014/main" id="{777766EF-162E-3A48-BC56-38B496D1091D}"/>
              </a:ext>
            </a:extLst>
          </p:cNvPr>
          <p:cNvSpPr txBox="1">
            <a:spLocks/>
          </p:cNvSpPr>
          <p:nvPr/>
        </p:nvSpPr>
        <p:spPr>
          <a:xfrm>
            <a:off x="5943010" y="3357442"/>
            <a:ext cx="1891704" cy="509376"/>
          </a:xfrm>
          <a:prstGeom prst="rect">
            <a:avLst/>
          </a:prstGeom>
          <a:noFill/>
          <a:ln>
            <a:solidFill>
              <a:srgbClr val="992C26">
                <a:lumMod val="75000"/>
              </a:srgb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Roboto"/>
              <a:buChar char="●"/>
              <a:defRPr sz="1200" b="0" i="0" u="none" strike="noStrike" cap="none">
                <a:solidFill>
                  <a:srgbClr val="000000"/>
                </a:solidFill>
                <a:latin typeface="Roboto"/>
                <a:ea typeface="Roboto"/>
                <a:cs typeface="Roboto"/>
                <a:sym typeface="Roboto"/>
              </a:defRPr>
            </a:lvl1pPr>
            <a:lvl2pPr marL="914400" marR="0" lvl="1" indent="-304800" algn="l" rtl="0">
              <a:lnSpc>
                <a:spcPct val="115000"/>
              </a:lnSpc>
              <a:spcBef>
                <a:spcPts val="1600"/>
              </a:spcBef>
              <a:spcAft>
                <a:spcPts val="0"/>
              </a:spcAft>
              <a:buClr>
                <a:srgbClr val="000000"/>
              </a:buClr>
              <a:buSzPts val="1200"/>
              <a:buFont typeface="Roboto"/>
              <a:buChar char="○"/>
              <a:defRPr sz="1200" b="0" i="0" u="none" strike="noStrike" cap="none">
                <a:solidFill>
                  <a:srgbClr val="000000"/>
                </a:solidFill>
                <a:latin typeface="Roboto"/>
                <a:ea typeface="Roboto"/>
                <a:cs typeface="Roboto"/>
                <a:sym typeface="Roboto"/>
              </a:defRPr>
            </a:lvl2pPr>
            <a:lvl3pPr marL="1371600" marR="0" lvl="2" indent="-304800" algn="l" rtl="0">
              <a:lnSpc>
                <a:spcPct val="115000"/>
              </a:lnSpc>
              <a:spcBef>
                <a:spcPts val="1600"/>
              </a:spcBef>
              <a:spcAft>
                <a:spcPts val="0"/>
              </a:spcAft>
              <a:buClr>
                <a:srgbClr val="000000"/>
              </a:buClr>
              <a:buSzPts val="1200"/>
              <a:buFont typeface="Roboto"/>
              <a:buChar char="■"/>
              <a:defRPr sz="1200" b="0" i="0" u="none" strike="noStrike" cap="none">
                <a:solidFill>
                  <a:srgbClr val="000000"/>
                </a:solidFill>
                <a:latin typeface="Roboto"/>
                <a:ea typeface="Roboto"/>
                <a:cs typeface="Roboto"/>
                <a:sym typeface="Roboto"/>
              </a:defRPr>
            </a:lvl3pPr>
            <a:lvl4pPr marL="1828800" marR="0" lvl="3" indent="-304800" algn="l" rtl="0">
              <a:lnSpc>
                <a:spcPct val="115000"/>
              </a:lnSpc>
              <a:spcBef>
                <a:spcPts val="1600"/>
              </a:spcBef>
              <a:spcAft>
                <a:spcPts val="0"/>
              </a:spcAft>
              <a:buClr>
                <a:srgbClr val="000000"/>
              </a:buClr>
              <a:buSzPts val="1200"/>
              <a:buFont typeface="Roboto"/>
              <a:buChar char="●"/>
              <a:defRPr sz="1200" b="0" i="0" u="none" strike="noStrike" cap="none">
                <a:solidFill>
                  <a:srgbClr val="000000"/>
                </a:solidFill>
                <a:latin typeface="Roboto"/>
                <a:ea typeface="Roboto"/>
                <a:cs typeface="Roboto"/>
                <a:sym typeface="Roboto"/>
              </a:defRPr>
            </a:lvl4pPr>
            <a:lvl5pPr marL="2286000" marR="0" lvl="4" indent="-304800" algn="l" rtl="0">
              <a:lnSpc>
                <a:spcPct val="115000"/>
              </a:lnSpc>
              <a:spcBef>
                <a:spcPts val="1600"/>
              </a:spcBef>
              <a:spcAft>
                <a:spcPts val="0"/>
              </a:spcAft>
              <a:buClr>
                <a:srgbClr val="000000"/>
              </a:buClr>
              <a:buSzPts val="1200"/>
              <a:buFont typeface="Roboto"/>
              <a:buChar char="○"/>
              <a:defRPr sz="1200" b="0" i="0" u="none" strike="noStrike" cap="none">
                <a:solidFill>
                  <a:srgbClr val="000000"/>
                </a:solidFill>
                <a:latin typeface="Roboto"/>
                <a:ea typeface="Roboto"/>
                <a:cs typeface="Roboto"/>
                <a:sym typeface="Roboto"/>
              </a:defRPr>
            </a:lvl5pPr>
            <a:lvl6pPr marL="2743200" marR="0" lvl="5" indent="-304800" algn="l" rtl="0">
              <a:lnSpc>
                <a:spcPct val="115000"/>
              </a:lnSpc>
              <a:spcBef>
                <a:spcPts val="1600"/>
              </a:spcBef>
              <a:spcAft>
                <a:spcPts val="0"/>
              </a:spcAft>
              <a:buClr>
                <a:srgbClr val="000000"/>
              </a:buClr>
              <a:buSzPts val="1200"/>
              <a:buFont typeface="Roboto"/>
              <a:buChar char="■"/>
              <a:defRPr sz="1200" b="0" i="0" u="none" strike="noStrike" cap="none">
                <a:solidFill>
                  <a:srgbClr val="000000"/>
                </a:solidFill>
                <a:latin typeface="Roboto"/>
                <a:ea typeface="Roboto"/>
                <a:cs typeface="Roboto"/>
                <a:sym typeface="Roboto"/>
              </a:defRPr>
            </a:lvl6pPr>
            <a:lvl7pPr marL="3200400" marR="0" lvl="6" indent="-304800" algn="l" rtl="0">
              <a:lnSpc>
                <a:spcPct val="115000"/>
              </a:lnSpc>
              <a:spcBef>
                <a:spcPts val="1600"/>
              </a:spcBef>
              <a:spcAft>
                <a:spcPts val="0"/>
              </a:spcAft>
              <a:buClr>
                <a:srgbClr val="000000"/>
              </a:buClr>
              <a:buSzPts val="1200"/>
              <a:buFont typeface="Roboto"/>
              <a:buChar char="●"/>
              <a:defRPr sz="1200" b="0" i="0" u="none" strike="noStrike" cap="none">
                <a:solidFill>
                  <a:srgbClr val="000000"/>
                </a:solidFill>
                <a:latin typeface="Roboto"/>
                <a:ea typeface="Roboto"/>
                <a:cs typeface="Roboto"/>
                <a:sym typeface="Roboto"/>
              </a:defRPr>
            </a:lvl7pPr>
            <a:lvl8pPr marL="3657600" marR="0" lvl="7" indent="-304800" algn="l" rtl="0">
              <a:lnSpc>
                <a:spcPct val="115000"/>
              </a:lnSpc>
              <a:spcBef>
                <a:spcPts val="1600"/>
              </a:spcBef>
              <a:spcAft>
                <a:spcPts val="0"/>
              </a:spcAft>
              <a:buClr>
                <a:srgbClr val="000000"/>
              </a:buClr>
              <a:buSzPts val="1200"/>
              <a:buFont typeface="Roboto"/>
              <a:buChar char="○"/>
              <a:defRPr sz="1200" b="0" i="0" u="none" strike="noStrike" cap="none">
                <a:solidFill>
                  <a:srgbClr val="000000"/>
                </a:solidFill>
                <a:latin typeface="Roboto"/>
                <a:ea typeface="Roboto"/>
                <a:cs typeface="Roboto"/>
                <a:sym typeface="Roboto"/>
              </a:defRPr>
            </a:lvl8pPr>
            <a:lvl9pPr marL="4114800" marR="0" lvl="8" indent="-304800" algn="l" rtl="0">
              <a:lnSpc>
                <a:spcPct val="115000"/>
              </a:lnSpc>
              <a:spcBef>
                <a:spcPts val="1600"/>
              </a:spcBef>
              <a:spcAft>
                <a:spcPts val="1600"/>
              </a:spcAft>
              <a:buClr>
                <a:srgbClr val="000000"/>
              </a:buClr>
              <a:buSzPts val="1200"/>
              <a:buFont typeface="Roboto"/>
              <a:buChar char="■"/>
              <a:defRPr sz="1200" b="0" i="0" u="none" strike="noStrike" cap="none">
                <a:solidFill>
                  <a:srgbClr val="000000"/>
                </a:solidFill>
                <a:latin typeface="Roboto"/>
                <a:ea typeface="Roboto"/>
                <a:cs typeface="Roboto"/>
                <a:sym typeface="Roboto"/>
              </a:defRPr>
            </a:lvl9pPr>
          </a:lstStyle>
          <a:p>
            <a:pPr marL="0" indent="0" algn="ctr">
              <a:lnSpc>
                <a:spcPct val="100000"/>
              </a:lnSpc>
              <a:buNone/>
              <a:defRPr/>
            </a:pPr>
            <a:r>
              <a:rPr lang="en-US" sz="1800" b="1" kern="0" dirty="0"/>
              <a:t> does not wear out</a:t>
            </a:r>
          </a:p>
        </p:txBody>
      </p:sp>
      <p:grpSp>
        <p:nvGrpSpPr>
          <p:cNvPr id="23" name="Group 22">
            <a:extLst>
              <a:ext uri="{FF2B5EF4-FFF2-40B4-BE49-F238E27FC236}">
                <a16:creationId xmlns="" xmlns:a16="http://schemas.microsoft.com/office/drawing/2014/main" id="{01F1080A-5A24-EB5F-AB4C-08FC19F185D3}"/>
              </a:ext>
            </a:extLst>
          </p:cNvPr>
          <p:cNvGrpSpPr/>
          <p:nvPr/>
        </p:nvGrpSpPr>
        <p:grpSpPr>
          <a:xfrm>
            <a:off x="4450121" y="3241491"/>
            <a:ext cx="853119" cy="774131"/>
            <a:chOff x="4184044" y="2314777"/>
            <a:chExt cx="1023600" cy="933837"/>
          </a:xfrm>
        </p:grpSpPr>
        <p:sp>
          <p:nvSpPr>
            <p:cNvPr id="24" name="Google Shape;2151;p36">
              <a:extLst>
                <a:ext uri="{FF2B5EF4-FFF2-40B4-BE49-F238E27FC236}">
                  <a16:creationId xmlns="" xmlns:a16="http://schemas.microsoft.com/office/drawing/2014/main" id="{FF454111-3C9B-A21B-2650-7C2F868A83EE}"/>
                </a:ext>
              </a:extLst>
            </p:cNvPr>
            <p:cNvSpPr/>
            <p:nvPr/>
          </p:nvSpPr>
          <p:spPr>
            <a:xfrm rot="-3352866">
              <a:off x="4221125" y="2314777"/>
              <a:ext cx="933836" cy="933836"/>
            </a:xfrm>
            <a:prstGeom prst="ellipse">
              <a:avLst/>
            </a:prstGeom>
            <a:solidFill>
              <a:srgbClr val="5BCAC4"/>
            </a:solidFill>
            <a:ln w="7620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25" name="Google Shape;2152;p36">
              <a:extLst>
                <a:ext uri="{FF2B5EF4-FFF2-40B4-BE49-F238E27FC236}">
                  <a16:creationId xmlns="" xmlns:a16="http://schemas.microsoft.com/office/drawing/2014/main" id="{4918F99A-B5B3-CF70-DEC3-D271340F11F9}"/>
                </a:ext>
              </a:extLst>
            </p:cNvPr>
            <p:cNvSpPr/>
            <p:nvPr/>
          </p:nvSpPr>
          <p:spPr>
            <a:xfrm rot="-1995368">
              <a:off x="4221070" y="2314777"/>
              <a:ext cx="933837" cy="933837"/>
            </a:xfrm>
            <a:prstGeom prst="arc">
              <a:avLst>
                <a:gd name="adj1" fmla="val 16200000"/>
                <a:gd name="adj2" fmla="val 5361786"/>
              </a:avLst>
            </a:prstGeom>
            <a:solidFill>
              <a:srgbClr val="75D6D1"/>
            </a:solidFill>
            <a:ln w="7620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26" name="Google Shape;2125;p36">
              <a:extLst>
                <a:ext uri="{FF2B5EF4-FFF2-40B4-BE49-F238E27FC236}">
                  <a16:creationId xmlns="" xmlns:a16="http://schemas.microsoft.com/office/drawing/2014/main" id="{475A5226-D6B1-53DB-2E6A-DD2257C4E339}"/>
                </a:ext>
              </a:extLst>
            </p:cNvPr>
            <p:cNvSpPr txBox="1">
              <a:spLocks/>
            </p:cNvSpPr>
            <p:nvPr/>
          </p:nvSpPr>
          <p:spPr>
            <a:xfrm>
              <a:off x="4184044" y="2608746"/>
              <a:ext cx="1023600" cy="34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algn="ctr">
                <a:defRPr/>
              </a:pPr>
              <a:r>
                <a:rPr lang="en-IN" sz="1700" kern="0" dirty="0">
                  <a:solidFill>
                    <a:srgbClr val="FFFFFF"/>
                  </a:solidFill>
                </a:rPr>
                <a:t>02</a:t>
              </a:r>
            </a:p>
          </p:txBody>
        </p:sp>
      </p:grpSp>
      <p:grpSp>
        <p:nvGrpSpPr>
          <p:cNvPr id="27" name="Group 26">
            <a:extLst>
              <a:ext uri="{FF2B5EF4-FFF2-40B4-BE49-F238E27FC236}">
                <a16:creationId xmlns="" xmlns:a16="http://schemas.microsoft.com/office/drawing/2014/main" id="{5D89BA9F-D85A-F742-04FE-5B28676879FA}"/>
              </a:ext>
            </a:extLst>
          </p:cNvPr>
          <p:cNvGrpSpPr/>
          <p:nvPr/>
        </p:nvGrpSpPr>
        <p:grpSpPr>
          <a:xfrm>
            <a:off x="4514610" y="4629670"/>
            <a:ext cx="843239" cy="779894"/>
            <a:chOff x="4176294" y="3594225"/>
            <a:chExt cx="1023600" cy="933839"/>
          </a:xfrm>
        </p:grpSpPr>
        <p:sp>
          <p:nvSpPr>
            <p:cNvPr id="28" name="Google Shape;2139;p36">
              <a:extLst>
                <a:ext uri="{FF2B5EF4-FFF2-40B4-BE49-F238E27FC236}">
                  <a16:creationId xmlns="" xmlns:a16="http://schemas.microsoft.com/office/drawing/2014/main" id="{964F2116-F2EA-E565-55C0-053F167F2B04}"/>
                </a:ext>
              </a:extLst>
            </p:cNvPr>
            <p:cNvSpPr/>
            <p:nvPr/>
          </p:nvSpPr>
          <p:spPr>
            <a:xfrm rot="-3352866">
              <a:off x="4221126" y="3594228"/>
              <a:ext cx="933836" cy="933836"/>
            </a:xfrm>
            <a:prstGeom prst="ellipse">
              <a:avLst/>
            </a:prstGeom>
            <a:solidFill>
              <a:srgbClr val="5BCAC4"/>
            </a:solidFill>
            <a:ln w="7620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29" name="Google Shape;2140;p36">
              <a:extLst>
                <a:ext uri="{FF2B5EF4-FFF2-40B4-BE49-F238E27FC236}">
                  <a16:creationId xmlns="" xmlns:a16="http://schemas.microsoft.com/office/drawing/2014/main" id="{C90FE79A-8010-D9C4-765E-E53A5E333E62}"/>
                </a:ext>
              </a:extLst>
            </p:cNvPr>
            <p:cNvSpPr/>
            <p:nvPr/>
          </p:nvSpPr>
          <p:spPr>
            <a:xfrm rot="-1995368">
              <a:off x="4221068" y="3594225"/>
              <a:ext cx="933837" cy="933837"/>
            </a:xfrm>
            <a:prstGeom prst="arc">
              <a:avLst>
                <a:gd name="adj1" fmla="val 16200000"/>
                <a:gd name="adj2" fmla="val 5361786"/>
              </a:avLst>
            </a:prstGeom>
            <a:solidFill>
              <a:srgbClr val="75D6D1"/>
            </a:solidFill>
            <a:ln w="7620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30" name="Google Shape;2128;p36">
              <a:extLst>
                <a:ext uri="{FF2B5EF4-FFF2-40B4-BE49-F238E27FC236}">
                  <a16:creationId xmlns="" xmlns:a16="http://schemas.microsoft.com/office/drawing/2014/main" id="{38675F05-8E5A-44FE-B726-C8262286D8CC}"/>
                </a:ext>
              </a:extLst>
            </p:cNvPr>
            <p:cNvSpPr txBox="1">
              <a:spLocks/>
            </p:cNvSpPr>
            <p:nvPr/>
          </p:nvSpPr>
          <p:spPr>
            <a:xfrm>
              <a:off x="4176294" y="3888195"/>
              <a:ext cx="1023600" cy="34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algn="ctr">
                <a:defRPr/>
              </a:pPr>
              <a:r>
                <a:rPr lang="en-IN" sz="1700" kern="0" dirty="0">
                  <a:solidFill>
                    <a:srgbClr val="FFFFFF"/>
                  </a:solidFill>
                </a:rPr>
                <a:t>03</a:t>
              </a:r>
            </a:p>
          </p:txBody>
        </p:sp>
      </p:grpSp>
      <p:sp>
        <p:nvSpPr>
          <p:cNvPr id="31" name="Google Shape;2136;p36">
            <a:extLst>
              <a:ext uri="{FF2B5EF4-FFF2-40B4-BE49-F238E27FC236}">
                <a16:creationId xmlns="" xmlns:a16="http://schemas.microsoft.com/office/drawing/2014/main" id="{7F7B87CD-29EF-FE37-2388-CF0FBF133EAB}"/>
              </a:ext>
            </a:extLst>
          </p:cNvPr>
          <p:cNvSpPr/>
          <p:nvPr/>
        </p:nvSpPr>
        <p:spPr>
          <a:xfrm rot="-1997696">
            <a:off x="1926238" y="2946469"/>
            <a:ext cx="1411607" cy="1411607"/>
          </a:xfrm>
          <a:prstGeom prst="arc">
            <a:avLst>
              <a:gd name="adj1" fmla="val 16200000"/>
              <a:gd name="adj2" fmla="val 5361786"/>
            </a:avLst>
          </a:prstGeom>
          <a:solidFill>
            <a:srgbClr val="B13053"/>
          </a:solidFill>
          <a:ln w="7620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32" name="Google Shape;2133;p36">
            <a:extLst>
              <a:ext uri="{FF2B5EF4-FFF2-40B4-BE49-F238E27FC236}">
                <a16:creationId xmlns="" xmlns:a16="http://schemas.microsoft.com/office/drawing/2014/main" id="{1902B0CE-387D-DA9D-4254-8CE86D04D8B4}"/>
              </a:ext>
            </a:extLst>
          </p:cNvPr>
          <p:cNvSpPr txBox="1">
            <a:spLocks/>
          </p:cNvSpPr>
          <p:nvPr/>
        </p:nvSpPr>
        <p:spPr>
          <a:xfrm>
            <a:off x="1877731" y="3489341"/>
            <a:ext cx="1493389" cy="53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algn="ctr">
              <a:defRPr/>
            </a:pPr>
            <a:r>
              <a:rPr lang="en-IN" sz="1400" b="1" kern="0" dirty="0">
                <a:solidFill>
                  <a:srgbClr val="FFFFFF"/>
                </a:solidFill>
              </a:rPr>
              <a:t>Software</a:t>
            </a:r>
          </a:p>
          <a:p>
            <a:pPr algn="ctr">
              <a:defRPr/>
            </a:pPr>
            <a:r>
              <a:rPr lang="en-IN" sz="1400" b="1" kern="0" dirty="0">
                <a:solidFill>
                  <a:srgbClr val="FFFFFF"/>
                </a:solidFill>
              </a:rPr>
              <a:t>Characteristics</a:t>
            </a:r>
          </a:p>
          <a:p>
            <a:pPr algn="ctr">
              <a:defRPr/>
            </a:pPr>
            <a:endParaRPr lang="en-IN" sz="1400" b="1" kern="0" dirty="0">
              <a:solidFill>
                <a:srgbClr val="FFFFFF"/>
              </a:solidFill>
            </a:endParaRPr>
          </a:p>
        </p:txBody>
      </p:sp>
      <p:sp>
        <p:nvSpPr>
          <p:cNvPr id="33" name="Google Shape;2136;p36">
            <a:extLst>
              <a:ext uri="{FF2B5EF4-FFF2-40B4-BE49-F238E27FC236}">
                <a16:creationId xmlns="" xmlns:a16="http://schemas.microsoft.com/office/drawing/2014/main" id="{E6254350-7952-DC36-CA75-417563AE7689}"/>
              </a:ext>
            </a:extLst>
          </p:cNvPr>
          <p:cNvSpPr/>
          <p:nvPr/>
        </p:nvSpPr>
        <p:spPr>
          <a:xfrm rot="-1997696">
            <a:off x="1926237" y="2946470"/>
            <a:ext cx="1411607" cy="1411607"/>
          </a:xfrm>
          <a:prstGeom prst="arc">
            <a:avLst>
              <a:gd name="adj1" fmla="val 16200000"/>
              <a:gd name="adj2" fmla="val 5361786"/>
            </a:avLst>
          </a:prstGeom>
          <a:solidFill>
            <a:srgbClr val="B13053"/>
          </a:solidFill>
          <a:ln w="7620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34" name="Google Shape;2133;p36">
            <a:extLst>
              <a:ext uri="{FF2B5EF4-FFF2-40B4-BE49-F238E27FC236}">
                <a16:creationId xmlns="" xmlns:a16="http://schemas.microsoft.com/office/drawing/2014/main" id="{B94D90D1-5A10-323B-9D0A-06EA7C925939}"/>
              </a:ext>
            </a:extLst>
          </p:cNvPr>
          <p:cNvSpPr txBox="1">
            <a:spLocks/>
          </p:cNvSpPr>
          <p:nvPr/>
        </p:nvSpPr>
        <p:spPr>
          <a:xfrm>
            <a:off x="1877730" y="3489342"/>
            <a:ext cx="1493389" cy="53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algn="ctr">
              <a:defRPr/>
            </a:pPr>
            <a:r>
              <a:rPr lang="en-IN" sz="1400" b="1" kern="0" dirty="0">
                <a:solidFill>
                  <a:srgbClr val="FFFFFF"/>
                </a:solidFill>
              </a:rPr>
              <a:t>Software</a:t>
            </a:r>
          </a:p>
          <a:p>
            <a:pPr algn="ctr">
              <a:defRPr/>
            </a:pPr>
            <a:r>
              <a:rPr lang="en-IN" sz="1400" b="1" kern="0" dirty="0">
                <a:solidFill>
                  <a:srgbClr val="FFFFFF"/>
                </a:solidFill>
              </a:rPr>
              <a:t>Characteristics</a:t>
            </a:r>
          </a:p>
          <a:p>
            <a:pPr algn="ctr">
              <a:defRPr/>
            </a:pPr>
            <a:endParaRPr lang="en-IN" sz="1400" b="1" kern="0" dirty="0">
              <a:solidFill>
                <a:srgbClr val="FFFFFF"/>
              </a:solidFill>
            </a:endParaRPr>
          </a:p>
        </p:txBody>
      </p:sp>
      <p:cxnSp>
        <p:nvCxnSpPr>
          <p:cNvPr id="39" name="Straight Connector 38">
            <a:extLst>
              <a:ext uri="{FF2B5EF4-FFF2-40B4-BE49-F238E27FC236}">
                <a16:creationId xmlns="" xmlns:a16="http://schemas.microsoft.com/office/drawing/2014/main" id="{9C2A12BC-7274-9D13-AC70-89E2A8257277}"/>
              </a:ext>
            </a:extLst>
          </p:cNvPr>
          <p:cNvCxnSpPr>
            <a:cxnSpLocks/>
          </p:cNvCxnSpPr>
          <p:nvPr/>
        </p:nvCxnSpPr>
        <p:spPr>
          <a:xfrm flipV="1">
            <a:off x="7616678" y="2784748"/>
            <a:ext cx="2730401" cy="18931"/>
          </a:xfrm>
          <a:prstGeom prst="line">
            <a:avLst/>
          </a:prstGeom>
          <a:noFill/>
          <a:ln w="38100" cap="flat" cmpd="sng" algn="ctr">
            <a:solidFill>
              <a:srgbClr val="2C3E50"/>
            </a:solidFill>
            <a:prstDash val="solid"/>
          </a:ln>
          <a:effectLst>
            <a:outerShdw blurRad="40000" dist="23000" dir="5400000" rotWithShape="0">
              <a:srgbClr val="000000">
                <a:alpha val="35000"/>
              </a:srgbClr>
            </a:outerShdw>
          </a:effectLst>
        </p:spPr>
      </p:cxnSp>
      <p:cxnSp>
        <p:nvCxnSpPr>
          <p:cNvPr id="40" name="Straight Connector 39">
            <a:extLst>
              <a:ext uri="{FF2B5EF4-FFF2-40B4-BE49-F238E27FC236}">
                <a16:creationId xmlns="" xmlns:a16="http://schemas.microsoft.com/office/drawing/2014/main" id="{523A1001-BC1A-5957-C30C-6CA59F0FDA66}"/>
              </a:ext>
            </a:extLst>
          </p:cNvPr>
          <p:cNvCxnSpPr/>
          <p:nvPr/>
        </p:nvCxnSpPr>
        <p:spPr>
          <a:xfrm>
            <a:off x="7842752" y="3848509"/>
            <a:ext cx="2278251" cy="0"/>
          </a:xfrm>
          <a:prstGeom prst="line">
            <a:avLst/>
          </a:prstGeom>
          <a:noFill/>
          <a:ln w="38100" cap="flat" cmpd="sng" algn="ctr">
            <a:solidFill>
              <a:srgbClr val="2C3E50"/>
            </a:solidFill>
            <a:prstDash val="solid"/>
          </a:ln>
          <a:effectLst>
            <a:outerShdw blurRad="40000" dist="23000" dir="5400000" rotWithShape="0">
              <a:srgbClr val="000000">
                <a:alpha val="35000"/>
              </a:srgbClr>
            </a:outerShdw>
          </a:effectLst>
        </p:spPr>
      </p:cxnSp>
      <p:cxnSp>
        <p:nvCxnSpPr>
          <p:cNvPr id="41" name="Straight Connector 40">
            <a:extLst>
              <a:ext uri="{FF2B5EF4-FFF2-40B4-BE49-F238E27FC236}">
                <a16:creationId xmlns="" xmlns:a16="http://schemas.microsoft.com/office/drawing/2014/main" id="{DC2EAAA2-9885-D93B-CCA2-EE4ADB23D5C8}"/>
              </a:ext>
            </a:extLst>
          </p:cNvPr>
          <p:cNvCxnSpPr/>
          <p:nvPr/>
        </p:nvCxnSpPr>
        <p:spPr>
          <a:xfrm>
            <a:off x="7910519" y="5241972"/>
            <a:ext cx="2278251" cy="0"/>
          </a:xfrm>
          <a:prstGeom prst="line">
            <a:avLst/>
          </a:prstGeom>
          <a:noFill/>
          <a:ln w="38100" cap="flat" cmpd="sng" algn="ctr">
            <a:solidFill>
              <a:srgbClr val="2C3E50"/>
            </a:solidFill>
            <a:prstDash val="solid"/>
          </a:ln>
          <a:effectLst>
            <a:outerShdw blurRad="40000" dist="23000" dir="5400000" rotWithShape="0">
              <a:srgbClr val="000000">
                <a:alpha val="35000"/>
              </a:srgbClr>
            </a:outerShdw>
          </a:effectLst>
        </p:spPr>
      </p:cxnSp>
      <p:sp>
        <p:nvSpPr>
          <p:cNvPr id="42" name="TextBox 41">
            <a:extLst>
              <a:ext uri="{FF2B5EF4-FFF2-40B4-BE49-F238E27FC236}">
                <a16:creationId xmlns="" xmlns:a16="http://schemas.microsoft.com/office/drawing/2014/main" id="{90F7E665-D7BE-3ED2-30CD-90F470EC5220}"/>
              </a:ext>
            </a:extLst>
          </p:cNvPr>
          <p:cNvSpPr txBox="1"/>
          <p:nvPr/>
        </p:nvSpPr>
        <p:spPr>
          <a:xfrm>
            <a:off x="7616676" y="2393057"/>
            <a:ext cx="2653116"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Arial"/>
                <a:cs typeface="Arial"/>
                <a:sym typeface="Arial"/>
              </a:rPr>
              <a:t>but it is not manufactured</a:t>
            </a:r>
            <a:endParaRPr lang="en-IN" sz="1400" b="1" kern="0" dirty="0">
              <a:solidFill>
                <a:srgbClr val="000000"/>
              </a:solidFill>
              <a:latin typeface="Arial"/>
              <a:cs typeface="Arial"/>
              <a:sym typeface="Arial"/>
            </a:endParaRPr>
          </a:p>
        </p:txBody>
      </p:sp>
      <p:sp>
        <p:nvSpPr>
          <p:cNvPr id="43" name="TextBox 42">
            <a:extLst>
              <a:ext uri="{FF2B5EF4-FFF2-40B4-BE49-F238E27FC236}">
                <a16:creationId xmlns="" xmlns:a16="http://schemas.microsoft.com/office/drawing/2014/main" id="{A7D54E01-2DBD-6EBF-7A34-5FA87BD16325}"/>
              </a:ext>
            </a:extLst>
          </p:cNvPr>
          <p:cNvSpPr txBox="1"/>
          <p:nvPr/>
        </p:nvSpPr>
        <p:spPr>
          <a:xfrm>
            <a:off x="7907213" y="3325289"/>
            <a:ext cx="2362581" cy="523220"/>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Arial"/>
                <a:cs typeface="Arial"/>
                <a:sym typeface="Arial"/>
              </a:rPr>
              <a:t>but it deteriorates due to change.</a:t>
            </a:r>
            <a:endParaRPr lang="en-IN" sz="1400" b="1" kern="0" dirty="0">
              <a:solidFill>
                <a:srgbClr val="000000"/>
              </a:solidFill>
              <a:latin typeface="Arial"/>
              <a:cs typeface="Arial"/>
              <a:sym typeface="Arial"/>
            </a:endParaRPr>
          </a:p>
        </p:txBody>
      </p:sp>
      <p:sp>
        <p:nvSpPr>
          <p:cNvPr id="44" name="TextBox 43">
            <a:extLst>
              <a:ext uri="{FF2B5EF4-FFF2-40B4-BE49-F238E27FC236}">
                <a16:creationId xmlns="" xmlns:a16="http://schemas.microsoft.com/office/drawing/2014/main" id="{6A18CC56-31EA-91B8-CC1C-FEA03C817A6C}"/>
              </a:ext>
            </a:extLst>
          </p:cNvPr>
          <p:cNvSpPr txBox="1"/>
          <p:nvPr/>
        </p:nvSpPr>
        <p:spPr>
          <a:xfrm>
            <a:off x="7910519" y="4809380"/>
            <a:ext cx="2362581" cy="461665"/>
          </a:xfrm>
          <a:prstGeom prst="rect">
            <a:avLst/>
          </a:prstGeom>
          <a:noFill/>
        </p:spPr>
        <p:txBody>
          <a:bodyPr wrap="square" rtlCol="0">
            <a:spAutoFit/>
          </a:bodyPr>
          <a:lstStyle/>
          <a:p>
            <a:pPr>
              <a:buClr>
                <a:srgbClr val="000000"/>
              </a:buClr>
              <a:buFont typeface="Arial"/>
              <a:buNone/>
            </a:pPr>
            <a:r>
              <a:rPr lang="en-US" sz="1200" b="1" kern="0" dirty="0">
                <a:solidFill>
                  <a:srgbClr val="000000"/>
                </a:solidFill>
                <a:latin typeface="Arial"/>
                <a:cs typeface="Arial"/>
                <a:sym typeface="Arial"/>
              </a:rPr>
              <a:t>rather than assembling existing components.</a:t>
            </a:r>
            <a:endParaRPr lang="en-IN" sz="1200" b="1" kern="0" dirty="0">
              <a:solidFill>
                <a:srgbClr val="000000"/>
              </a:solidFill>
              <a:latin typeface="Arial"/>
              <a:cs typeface="Arial"/>
              <a:sym typeface="Arial"/>
            </a:endParaRPr>
          </a:p>
        </p:txBody>
      </p:sp>
      <p:sp>
        <p:nvSpPr>
          <p:cNvPr id="45" name="Date Placeholder 44">
            <a:extLst>
              <a:ext uri="{FF2B5EF4-FFF2-40B4-BE49-F238E27FC236}">
                <a16:creationId xmlns="" xmlns:a16="http://schemas.microsoft.com/office/drawing/2014/main" id="{84901DB0-C5FB-3D7C-5F90-E3953797EBB8}"/>
              </a:ext>
            </a:extLst>
          </p:cNvPr>
          <p:cNvSpPr>
            <a:spLocks noGrp="1"/>
          </p:cNvSpPr>
          <p:nvPr>
            <p:ph type="dt" sz="half" idx="10"/>
          </p:nvPr>
        </p:nvSpPr>
        <p:spPr/>
        <p:txBody>
          <a:bodyPr/>
          <a:lstStyle/>
          <a:p>
            <a:r>
              <a:rPr lang="en-US" dirty="0" smtClean="0"/>
              <a:t>AIML</a:t>
            </a:r>
            <a:endParaRPr lang="en-IN" dirty="0"/>
          </a:p>
        </p:txBody>
      </p:sp>
      <p:sp>
        <p:nvSpPr>
          <p:cNvPr id="46" name="Footer Placeholder 45">
            <a:extLst>
              <a:ext uri="{FF2B5EF4-FFF2-40B4-BE49-F238E27FC236}">
                <a16:creationId xmlns="" xmlns:a16="http://schemas.microsoft.com/office/drawing/2014/main" id="{6EDE2715-C50F-50D9-A3D9-3FF691919A40}"/>
              </a:ext>
            </a:extLst>
          </p:cNvPr>
          <p:cNvSpPr>
            <a:spLocks noGrp="1"/>
          </p:cNvSpPr>
          <p:nvPr>
            <p:ph type="ftr" sz="quarter" idx="11"/>
          </p:nvPr>
        </p:nvSpPr>
        <p:spPr/>
        <p:txBody>
          <a:bodyPr/>
          <a:lstStyle/>
          <a:p>
            <a:r>
              <a:rPr lang="en-IN" dirty="0" smtClean="0"/>
              <a:t>MRU</a:t>
            </a:r>
            <a:endParaRPr lang="en-IN" dirty="0"/>
          </a:p>
        </p:txBody>
      </p:sp>
      <p:sp>
        <p:nvSpPr>
          <p:cNvPr id="47" name="Slide Number Placeholder 46">
            <a:extLst>
              <a:ext uri="{FF2B5EF4-FFF2-40B4-BE49-F238E27FC236}">
                <a16:creationId xmlns="" xmlns:a16="http://schemas.microsoft.com/office/drawing/2014/main" id="{E048B573-63C6-984E-A88F-7DAAFDB0D5BD}"/>
              </a:ext>
            </a:extLst>
          </p:cNvPr>
          <p:cNvSpPr>
            <a:spLocks noGrp="1"/>
          </p:cNvSpPr>
          <p:nvPr>
            <p:ph type="sldNum" sz="quarter" idx="12"/>
          </p:nvPr>
        </p:nvSpPr>
        <p:spPr/>
        <p:txBody>
          <a:bodyPr/>
          <a:lstStyle/>
          <a:p>
            <a:fld id="{84C32304-0A3C-4E62-8D49-8FEF9A68EE11}" type="slidenum">
              <a:rPr lang="en-IN" smtClean="0"/>
              <a:pPr/>
              <a:t>7</a:t>
            </a:fld>
            <a:endParaRPr lang="en-IN"/>
          </a:p>
        </p:txBody>
      </p:sp>
    </p:spTree>
    <p:extLst>
      <p:ext uri="{BB962C8B-B14F-4D97-AF65-F5344CB8AC3E}">
        <p14:creationId xmlns:p14="http://schemas.microsoft.com/office/powerpoint/2010/main" val="67207316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70</a:t>
            </a:fld>
            <a:endParaRPr lang="en-IN"/>
          </a:p>
        </p:txBody>
      </p:sp>
      <p:pic>
        <p:nvPicPr>
          <p:cNvPr id="10242" name="Picture 2"/>
          <p:cNvPicPr>
            <a:picLocks noChangeAspect="1" noChangeArrowheads="1"/>
          </p:cNvPicPr>
          <p:nvPr/>
        </p:nvPicPr>
        <p:blipFill>
          <a:blip r:embed="rId2"/>
          <a:srcRect/>
          <a:stretch>
            <a:fillRect/>
          </a:stretch>
        </p:blipFill>
        <p:spPr bwMode="auto">
          <a:xfrm>
            <a:off x="404949" y="679269"/>
            <a:ext cx="11338560" cy="5486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3326"/>
            <a:ext cx="10515600" cy="1188720"/>
          </a:xfrm>
        </p:spPr>
        <p:txBody>
          <a:bodyPr>
            <a:normAutofit fontScale="90000"/>
          </a:bodyPr>
          <a:lstStyle/>
          <a:p>
            <a:r>
              <a:rPr lang="en-IN" dirty="0" smtClean="0"/>
              <a:t>Why is it called “Extreme?”</a:t>
            </a:r>
            <a:br>
              <a:rPr lang="en-IN" dirty="0" smtClean="0"/>
            </a:br>
            <a:endParaRPr lang="en-IN" dirty="0"/>
          </a:p>
        </p:txBody>
      </p:sp>
      <p:sp>
        <p:nvSpPr>
          <p:cNvPr id="3" name="Content Placeholder 2"/>
          <p:cNvSpPr>
            <a:spLocks noGrp="1"/>
          </p:cNvSpPr>
          <p:nvPr>
            <p:ph idx="1"/>
          </p:nvPr>
        </p:nvSpPr>
        <p:spPr>
          <a:xfrm>
            <a:off x="838200" y="1463040"/>
            <a:ext cx="10515600" cy="4713923"/>
          </a:xfrm>
        </p:spPr>
        <p:txBody>
          <a:bodyPr/>
          <a:lstStyle/>
          <a:p>
            <a:r>
              <a:rPr lang="en-IN" dirty="0" smtClean="0"/>
              <a:t>Extreme Programming takes the effective principles and practices to extreme levels.</a:t>
            </a:r>
          </a:p>
          <a:p>
            <a:r>
              <a:rPr lang="en-IN" dirty="0" smtClean="0"/>
              <a:t>Code reviews are effective as the code is reviewed all the time.</a:t>
            </a:r>
          </a:p>
          <a:p>
            <a:r>
              <a:rPr lang="en-IN" dirty="0" smtClean="0"/>
              <a:t>Testing is effective as there is continuous regression and testing.</a:t>
            </a:r>
          </a:p>
          <a:p>
            <a:r>
              <a:rPr lang="en-IN" dirty="0" smtClean="0"/>
              <a:t>Design is effective as everybody needs to do refactoring daily.</a:t>
            </a:r>
          </a:p>
          <a:p>
            <a:r>
              <a:rPr lang="en-IN" dirty="0" smtClean="0"/>
              <a:t>Integration testing is important as integrate and test several times a day.</a:t>
            </a:r>
          </a:p>
          <a:p>
            <a:r>
              <a:rPr lang="en-IN" dirty="0" smtClean="0"/>
              <a:t>Short iterations are effective as the planning game for release planning and iteration planning.</a:t>
            </a:r>
          </a:p>
        </p:txBody>
      </p:sp>
      <p:sp>
        <p:nvSpPr>
          <p:cNvPr id="4" name="Date Placeholder 3"/>
          <p:cNvSpPr>
            <a:spLocks noGrp="1"/>
          </p:cNvSpPr>
          <p:nvPr>
            <p:ph type="dt" sz="half" idx="10"/>
          </p:nvPr>
        </p:nvSpPr>
        <p:spPr/>
        <p:txBody>
          <a:bodyPr/>
          <a:lstStyle/>
          <a:p>
            <a:r>
              <a:rPr lang="en-US" dirty="0" smtClean="0"/>
              <a:t>AIML</a:t>
            </a:r>
            <a:endParaRPr lang="en-IN" dirty="0"/>
          </a:p>
        </p:txBody>
      </p:sp>
      <p:sp>
        <p:nvSpPr>
          <p:cNvPr id="5" name="Footer Placeholder 4"/>
          <p:cNvSpPr>
            <a:spLocks noGrp="1"/>
          </p:cNvSpPr>
          <p:nvPr>
            <p:ph type="ftr" sz="quarter" idx="11"/>
          </p:nvPr>
        </p:nvSpPr>
        <p:spPr/>
        <p:txBody>
          <a:bodyPr/>
          <a:lstStyle/>
          <a:p>
            <a:r>
              <a:rPr lang="en-IN" dirty="0" smtClean="0"/>
              <a:t>MRU</a:t>
            </a:r>
            <a:endParaRPr lang="en-IN" dirty="0"/>
          </a:p>
        </p:txBody>
      </p:sp>
      <p:sp>
        <p:nvSpPr>
          <p:cNvPr id="6" name="Slide Number Placeholder 5"/>
          <p:cNvSpPr>
            <a:spLocks noGrp="1"/>
          </p:cNvSpPr>
          <p:nvPr>
            <p:ph type="sldNum" sz="quarter" idx="12"/>
          </p:nvPr>
        </p:nvSpPr>
        <p:spPr/>
        <p:txBody>
          <a:bodyPr/>
          <a:lstStyle/>
          <a:p>
            <a:fld id="{84C32304-0A3C-4E62-8D49-8FEF9A68EE11}" type="slidenum">
              <a:rPr lang="en-IN" smtClean="0"/>
              <a:pPr/>
              <a:t>71</a:t>
            </a:fld>
            <a:endParaRPr lang="en-IN"/>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72</a:t>
            </a:fld>
            <a:endParaRPr lang="en-IN"/>
          </a:p>
        </p:txBody>
      </p:sp>
      <p:pic>
        <p:nvPicPr>
          <p:cNvPr id="1026" name="Picture 2"/>
          <p:cNvPicPr>
            <a:picLocks noChangeAspect="1" noChangeArrowheads="1"/>
          </p:cNvPicPr>
          <p:nvPr/>
        </p:nvPicPr>
        <p:blipFill>
          <a:blip r:embed="rId2"/>
          <a:srcRect/>
          <a:stretch>
            <a:fillRect/>
          </a:stretch>
        </p:blipFill>
        <p:spPr bwMode="auto">
          <a:xfrm>
            <a:off x="483326" y="679270"/>
            <a:ext cx="10829108" cy="55647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73</a:t>
            </a:fld>
            <a:endParaRPr lang="en-IN"/>
          </a:p>
        </p:txBody>
      </p:sp>
      <p:pic>
        <p:nvPicPr>
          <p:cNvPr id="2050" name="Picture 2"/>
          <p:cNvPicPr>
            <a:picLocks noChangeAspect="1" noChangeArrowheads="1"/>
          </p:cNvPicPr>
          <p:nvPr/>
        </p:nvPicPr>
        <p:blipFill>
          <a:blip r:embed="rId2"/>
          <a:srcRect/>
          <a:stretch>
            <a:fillRect/>
          </a:stretch>
        </p:blipFill>
        <p:spPr bwMode="auto">
          <a:xfrm>
            <a:off x="587829" y="457200"/>
            <a:ext cx="10868297" cy="56692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AIML</a:t>
            </a:r>
            <a:endParaRPr lang="en-IN" dirty="0"/>
          </a:p>
        </p:txBody>
      </p:sp>
      <p:sp>
        <p:nvSpPr>
          <p:cNvPr id="3" name="Footer Placeholder 2"/>
          <p:cNvSpPr>
            <a:spLocks noGrp="1"/>
          </p:cNvSpPr>
          <p:nvPr>
            <p:ph type="ftr" sz="quarter" idx="11"/>
          </p:nvPr>
        </p:nvSpPr>
        <p:spPr/>
        <p:txBody>
          <a:bodyPr/>
          <a:lstStyle/>
          <a:p>
            <a:r>
              <a:rPr lang="en-IN" dirty="0" smtClean="0"/>
              <a:t>MRU</a:t>
            </a:r>
            <a:endParaRPr lang="en-IN" dirty="0"/>
          </a:p>
        </p:txBody>
      </p:sp>
      <p:sp>
        <p:nvSpPr>
          <p:cNvPr id="4" name="Slide Number Placeholder 3"/>
          <p:cNvSpPr>
            <a:spLocks noGrp="1"/>
          </p:cNvSpPr>
          <p:nvPr>
            <p:ph type="sldNum" sz="quarter" idx="12"/>
          </p:nvPr>
        </p:nvSpPr>
        <p:spPr/>
        <p:txBody>
          <a:bodyPr/>
          <a:lstStyle/>
          <a:p>
            <a:fld id="{84C32304-0A3C-4E62-8D49-8FEF9A68EE11}" type="slidenum">
              <a:rPr lang="en-IN" smtClean="0"/>
              <a:pPr/>
              <a:t>74</a:t>
            </a:fld>
            <a:endParaRPr lang="en-IN"/>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743" y="1428750"/>
            <a:ext cx="8343900"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8071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4E4EC76-7921-C39F-2121-E37DD9DE378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l="17346" t="4462" r="13270" b="10499"/>
          <a:stretch/>
        </p:blipFill>
        <p:spPr>
          <a:xfrm>
            <a:off x="838200" y="779645"/>
            <a:ext cx="9634086" cy="5447899"/>
          </a:xfrm>
          <a:prstGeom prst="rect">
            <a:avLst/>
          </a:prstGeom>
        </p:spPr>
      </p:pic>
      <p:sp>
        <p:nvSpPr>
          <p:cNvPr id="6" name="Date Placeholder 5">
            <a:extLst>
              <a:ext uri="{FF2B5EF4-FFF2-40B4-BE49-F238E27FC236}">
                <a16:creationId xmlns="" xmlns:a16="http://schemas.microsoft.com/office/drawing/2014/main" id="{125D6279-0A84-CD40-EFB2-2F84F7B28E87}"/>
              </a:ext>
            </a:extLst>
          </p:cNvPr>
          <p:cNvSpPr>
            <a:spLocks noGrp="1"/>
          </p:cNvSpPr>
          <p:nvPr>
            <p:ph type="dt" sz="half" idx="10"/>
          </p:nvPr>
        </p:nvSpPr>
        <p:spPr/>
        <p:txBody>
          <a:bodyPr/>
          <a:lstStyle/>
          <a:p>
            <a:r>
              <a:rPr lang="en-US" dirty="0" smtClean="0"/>
              <a:t>AIML</a:t>
            </a:r>
            <a:endParaRPr lang="en-IN" dirty="0"/>
          </a:p>
        </p:txBody>
      </p:sp>
      <p:sp>
        <p:nvSpPr>
          <p:cNvPr id="7" name="Footer Placeholder 6">
            <a:extLst>
              <a:ext uri="{FF2B5EF4-FFF2-40B4-BE49-F238E27FC236}">
                <a16:creationId xmlns="" xmlns:a16="http://schemas.microsoft.com/office/drawing/2014/main" id="{93DDB764-71BC-863A-2601-1E85E0632437}"/>
              </a:ext>
            </a:extLst>
          </p:cNvPr>
          <p:cNvSpPr>
            <a:spLocks noGrp="1"/>
          </p:cNvSpPr>
          <p:nvPr>
            <p:ph type="ftr" sz="quarter" idx="11"/>
          </p:nvPr>
        </p:nvSpPr>
        <p:spPr/>
        <p:txBody>
          <a:bodyPr/>
          <a:lstStyle/>
          <a:p>
            <a:r>
              <a:rPr lang="en-IN" dirty="0" smtClean="0"/>
              <a:t>MRU</a:t>
            </a:r>
            <a:endParaRPr lang="en-IN" dirty="0"/>
          </a:p>
        </p:txBody>
      </p:sp>
      <p:sp>
        <p:nvSpPr>
          <p:cNvPr id="8" name="Slide Number Placeholder 7">
            <a:extLst>
              <a:ext uri="{FF2B5EF4-FFF2-40B4-BE49-F238E27FC236}">
                <a16:creationId xmlns="" xmlns:a16="http://schemas.microsoft.com/office/drawing/2014/main" id="{2AC3DD3B-9641-EAEB-207E-7893E0F9D60F}"/>
              </a:ext>
            </a:extLst>
          </p:cNvPr>
          <p:cNvSpPr>
            <a:spLocks noGrp="1"/>
          </p:cNvSpPr>
          <p:nvPr>
            <p:ph type="sldNum" sz="quarter" idx="12"/>
          </p:nvPr>
        </p:nvSpPr>
        <p:spPr/>
        <p:txBody>
          <a:bodyPr/>
          <a:lstStyle/>
          <a:p>
            <a:fld id="{84C32304-0A3C-4E62-8D49-8FEF9A68EE11}" type="slidenum">
              <a:rPr lang="en-IN" smtClean="0"/>
              <a:pPr/>
              <a:t>8</a:t>
            </a:fld>
            <a:endParaRPr lang="en-IN"/>
          </a:p>
        </p:txBody>
      </p:sp>
    </p:spTree>
    <p:extLst>
      <p:ext uri="{BB962C8B-B14F-4D97-AF65-F5344CB8AC3E}">
        <p14:creationId xmlns:p14="http://schemas.microsoft.com/office/powerpoint/2010/main" val="6226337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2586;p42">
            <a:extLst>
              <a:ext uri="{FF2B5EF4-FFF2-40B4-BE49-F238E27FC236}">
                <a16:creationId xmlns="" xmlns:a16="http://schemas.microsoft.com/office/drawing/2014/main" id="{240E74B3-AC1F-3E5F-FCBE-88CD0CE13073}"/>
              </a:ext>
            </a:extLst>
          </p:cNvPr>
          <p:cNvGrpSpPr/>
          <p:nvPr/>
        </p:nvGrpSpPr>
        <p:grpSpPr>
          <a:xfrm>
            <a:off x="6564089" y="1897846"/>
            <a:ext cx="2485624" cy="1044400"/>
            <a:chOff x="5255053" y="1108575"/>
            <a:chExt cx="2485624" cy="1044400"/>
          </a:xfrm>
        </p:grpSpPr>
        <p:sp>
          <p:nvSpPr>
            <p:cNvPr id="6" name="Google Shape;2587;p42">
              <a:extLst>
                <a:ext uri="{FF2B5EF4-FFF2-40B4-BE49-F238E27FC236}">
                  <a16:creationId xmlns="" xmlns:a16="http://schemas.microsoft.com/office/drawing/2014/main" id="{9AAF27FE-D3CA-86DC-7277-90C8DBD1CB6E}"/>
                </a:ext>
              </a:extLst>
            </p:cNvPr>
            <p:cNvSpPr/>
            <p:nvPr/>
          </p:nvSpPr>
          <p:spPr>
            <a:xfrm>
              <a:off x="5781249" y="1206175"/>
              <a:ext cx="588383" cy="499200"/>
            </a:xfrm>
            <a:prstGeom prst="ellipse">
              <a:avLst/>
            </a:prstGeom>
            <a:solidFill>
              <a:srgbClr val="FFA4B6"/>
            </a:solidFill>
            <a:ln>
              <a:noFill/>
            </a:ln>
          </p:spPr>
          <p:txBody>
            <a:bodyPr spcFirstLastPara="1" wrap="square" lIns="91425" tIns="91425" rIns="91425" bIns="91425" anchor="ctr" anchorCtr="0">
              <a:noAutofit/>
            </a:bodyPr>
            <a:lstStyle/>
            <a:p>
              <a:pPr>
                <a:defRPr/>
              </a:pPr>
              <a:r>
                <a:rPr lang="en-IN" sz="1600" b="1" kern="0" dirty="0">
                  <a:solidFill>
                    <a:srgbClr val="FFFFFF"/>
                  </a:solidFill>
                  <a:latin typeface="Arial"/>
                  <a:cs typeface="Arial"/>
                  <a:sym typeface="Arial"/>
                </a:rPr>
                <a:t>05</a:t>
              </a:r>
              <a:endParaRPr sz="1600" b="1" kern="0" dirty="0">
                <a:solidFill>
                  <a:srgbClr val="FFFFFF"/>
                </a:solidFill>
                <a:latin typeface="Arial"/>
                <a:cs typeface="Arial"/>
                <a:sym typeface="Arial"/>
              </a:endParaRPr>
            </a:p>
          </p:txBody>
        </p:sp>
        <p:sp>
          <p:nvSpPr>
            <p:cNvPr id="7" name="Google Shape;2588;p42">
              <a:extLst>
                <a:ext uri="{FF2B5EF4-FFF2-40B4-BE49-F238E27FC236}">
                  <a16:creationId xmlns="" xmlns:a16="http://schemas.microsoft.com/office/drawing/2014/main" id="{C5B606C3-B60E-2763-584C-258F70CB03A0}"/>
                </a:ext>
              </a:extLst>
            </p:cNvPr>
            <p:cNvSpPr txBox="1"/>
            <p:nvPr/>
          </p:nvSpPr>
          <p:spPr>
            <a:xfrm>
              <a:off x="6267325" y="1108575"/>
              <a:ext cx="1473352" cy="676200"/>
            </a:xfrm>
            <a:prstGeom prst="rect">
              <a:avLst/>
            </a:prstGeom>
            <a:noFill/>
            <a:ln>
              <a:solidFill>
                <a:schemeClr val="tx1"/>
              </a:solidFill>
            </a:ln>
          </p:spPr>
          <p:txBody>
            <a:bodyPr spcFirstLastPara="1" wrap="square" lIns="91425" tIns="91425" rIns="91425" bIns="91425" anchor="ctr" anchorCtr="0">
              <a:noAutofit/>
            </a:bodyPr>
            <a:lstStyle/>
            <a:p>
              <a:pPr>
                <a:defRPr/>
              </a:pPr>
              <a:r>
                <a:rPr lang="en-IN" sz="2000" kern="0" dirty="0">
                  <a:solidFill>
                    <a:srgbClr val="000000"/>
                  </a:solidFill>
                  <a:latin typeface="Arial"/>
                  <a:cs typeface="Arial"/>
                  <a:sym typeface="Arial"/>
                </a:rPr>
                <a:t>Embedded software</a:t>
              </a:r>
              <a:endParaRPr sz="1600" kern="0" dirty="0">
                <a:solidFill>
                  <a:sysClr val="windowText" lastClr="000000"/>
                </a:solidFill>
                <a:latin typeface="Roboto"/>
                <a:ea typeface="Roboto"/>
                <a:cs typeface="Roboto"/>
                <a:sym typeface="Roboto"/>
              </a:endParaRPr>
            </a:p>
          </p:txBody>
        </p:sp>
        <p:cxnSp>
          <p:nvCxnSpPr>
            <p:cNvPr id="8" name="Google Shape;2589;p42">
              <a:extLst>
                <a:ext uri="{FF2B5EF4-FFF2-40B4-BE49-F238E27FC236}">
                  <a16:creationId xmlns="" xmlns:a16="http://schemas.microsoft.com/office/drawing/2014/main" id="{FCC58245-6F9F-5E7E-FA56-CA84034A61BD}"/>
                </a:ext>
              </a:extLst>
            </p:cNvPr>
            <p:cNvCxnSpPr>
              <a:cxnSpLocks/>
              <a:stCxn id="6" idx="2"/>
            </p:cNvCxnSpPr>
            <p:nvPr/>
          </p:nvCxnSpPr>
          <p:spPr>
            <a:xfrm rot="10800000" flipV="1">
              <a:off x="5255053" y="1455775"/>
              <a:ext cx="526197" cy="697200"/>
            </a:xfrm>
            <a:prstGeom prst="bentConnector2">
              <a:avLst/>
            </a:prstGeom>
            <a:noFill/>
            <a:ln w="9525" cap="flat" cmpd="sng">
              <a:solidFill>
                <a:srgbClr val="FFA4B6"/>
              </a:solidFill>
              <a:prstDash val="solid"/>
              <a:round/>
              <a:headEnd type="none" w="med" len="med"/>
              <a:tailEnd type="none" w="med" len="med"/>
            </a:ln>
          </p:spPr>
        </p:cxnSp>
      </p:grpSp>
      <p:grpSp>
        <p:nvGrpSpPr>
          <p:cNvPr id="9" name="Google Shape;2590;p42">
            <a:extLst>
              <a:ext uri="{FF2B5EF4-FFF2-40B4-BE49-F238E27FC236}">
                <a16:creationId xmlns="" xmlns:a16="http://schemas.microsoft.com/office/drawing/2014/main" id="{CDF67A3D-788B-5556-22CC-00AF9F01E35D}"/>
              </a:ext>
            </a:extLst>
          </p:cNvPr>
          <p:cNvGrpSpPr/>
          <p:nvPr/>
        </p:nvGrpSpPr>
        <p:grpSpPr>
          <a:xfrm>
            <a:off x="7081130" y="2857946"/>
            <a:ext cx="3015773" cy="676200"/>
            <a:chOff x="5772092" y="2068675"/>
            <a:chExt cx="3015773" cy="676200"/>
          </a:xfrm>
        </p:grpSpPr>
        <p:sp>
          <p:nvSpPr>
            <p:cNvPr id="10" name="Google Shape;2591;p42">
              <a:extLst>
                <a:ext uri="{FF2B5EF4-FFF2-40B4-BE49-F238E27FC236}">
                  <a16:creationId xmlns="" xmlns:a16="http://schemas.microsoft.com/office/drawing/2014/main" id="{81284903-9539-6F79-23AB-9709BAB4D30C}"/>
                </a:ext>
              </a:extLst>
            </p:cNvPr>
            <p:cNvSpPr/>
            <p:nvPr/>
          </p:nvSpPr>
          <p:spPr>
            <a:xfrm>
              <a:off x="6536488" y="2115125"/>
              <a:ext cx="579878" cy="499200"/>
            </a:xfrm>
            <a:prstGeom prst="ellipse">
              <a:avLst/>
            </a:prstGeom>
            <a:solidFill>
              <a:srgbClr val="F765A3"/>
            </a:solidFill>
            <a:ln>
              <a:noFill/>
            </a:ln>
          </p:spPr>
          <p:txBody>
            <a:bodyPr spcFirstLastPara="1" wrap="square" lIns="91425" tIns="91425" rIns="91425" bIns="91425" anchor="ctr" anchorCtr="0">
              <a:noAutofit/>
            </a:bodyPr>
            <a:lstStyle/>
            <a:p>
              <a:pPr>
                <a:defRPr/>
              </a:pPr>
              <a:r>
                <a:rPr lang="en-IN" sz="1600" b="1" kern="0" dirty="0">
                  <a:solidFill>
                    <a:srgbClr val="FFFFFF"/>
                  </a:solidFill>
                  <a:latin typeface="Arial"/>
                  <a:cs typeface="Arial"/>
                  <a:sym typeface="Arial"/>
                </a:rPr>
                <a:t>06</a:t>
              </a:r>
              <a:endParaRPr sz="1600" b="1" kern="0" dirty="0">
                <a:solidFill>
                  <a:srgbClr val="FFFFFF"/>
                </a:solidFill>
                <a:latin typeface="Arial"/>
                <a:cs typeface="Arial"/>
                <a:sym typeface="Arial"/>
              </a:endParaRPr>
            </a:p>
          </p:txBody>
        </p:sp>
        <p:sp>
          <p:nvSpPr>
            <p:cNvPr id="11" name="Google Shape;2592;p42">
              <a:extLst>
                <a:ext uri="{FF2B5EF4-FFF2-40B4-BE49-F238E27FC236}">
                  <a16:creationId xmlns="" xmlns:a16="http://schemas.microsoft.com/office/drawing/2014/main" id="{487896E9-1F6E-A28E-61DD-B0B12A6FF846}"/>
                </a:ext>
              </a:extLst>
            </p:cNvPr>
            <p:cNvSpPr txBox="1"/>
            <p:nvPr/>
          </p:nvSpPr>
          <p:spPr>
            <a:xfrm>
              <a:off x="7040119" y="2068675"/>
              <a:ext cx="1747746" cy="676200"/>
            </a:xfrm>
            <a:prstGeom prst="rect">
              <a:avLst/>
            </a:prstGeom>
            <a:noFill/>
            <a:ln>
              <a:solidFill>
                <a:schemeClr val="tx1"/>
              </a:solidFill>
            </a:ln>
          </p:spPr>
          <p:txBody>
            <a:bodyPr spcFirstLastPara="1" wrap="square" lIns="91425" tIns="91425" rIns="91425" bIns="91425" anchor="ctr" anchorCtr="0">
              <a:noAutofit/>
            </a:bodyPr>
            <a:lstStyle/>
            <a:p>
              <a:pPr>
                <a:defRPr/>
              </a:pPr>
              <a:r>
                <a:rPr lang="en-IN" sz="2000" kern="0" dirty="0">
                  <a:solidFill>
                    <a:srgbClr val="000000"/>
                  </a:solidFill>
                  <a:latin typeface="Arial"/>
                  <a:cs typeface="Arial"/>
                  <a:sym typeface="Arial"/>
                </a:rPr>
                <a:t>Product-line software</a:t>
              </a:r>
              <a:endParaRPr sz="1600" kern="0" dirty="0">
                <a:solidFill>
                  <a:sysClr val="windowText" lastClr="000000"/>
                </a:solidFill>
                <a:latin typeface="Roboto"/>
                <a:ea typeface="Roboto"/>
                <a:cs typeface="Roboto"/>
                <a:sym typeface="Roboto"/>
              </a:endParaRPr>
            </a:p>
          </p:txBody>
        </p:sp>
        <p:cxnSp>
          <p:nvCxnSpPr>
            <p:cNvPr id="12" name="Google Shape;2593;p42">
              <a:extLst>
                <a:ext uri="{FF2B5EF4-FFF2-40B4-BE49-F238E27FC236}">
                  <a16:creationId xmlns="" xmlns:a16="http://schemas.microsoft.com/office/drawing/2014/main" id="{9F3F0979-BA7F-C6D9-A936-EA2739D27D87}"/>
                </a:ext>
              </a:extLst>
            </p:cNvPr>
            <p:cNvCxnSpPr>
              <a:cxnSpLocks/>
              <a:stCxn id="10" idx="2"/>
            </p:cNvCxnSpPr>
            <p:nvPr/>
          </p:nvCxnSpPr>
          <p:spPr>
            <a:xfrm rot="10800000" flipV="1">
              <a:off x="5772092" y="2364725"/>
              <a:ext cx="764396" cy="600"/>
            </a:xfrm>
            <a:prstGeom prst="bentConnector3">
              <a:avLst>
                <a:gd name="adj1" fmla="val 50000"/>
              </a:avLst>
            </a:prstGeom>
            <a:noFill/>
            <a:ln w="9525" cap="flat" cmpd="sng">
              <a:solidFill>
                <a:srgbClr val="F765A3"/>
              </a:solidFill>
              <a:prstDash val="solid"/>
              <a:round/>
              <a:headEnd type="none" w="med" len="med"/>
              <a:tailEnd type="none" w="med" len="med"/>
            </a:ln>
          </p:spPr>
        </p:cxnSp>
      </p:grpSp>
      <p:grpSp>
        <p:nvGrpSpPr>
          <p:cNvPr id="13" name="Google Shape;2594;p42">
            <a:extLst>
              <a:ext uri="{FF2B5EF4-FFF2-40B4-BE49-F238E27FC236}">
                <a16:creationId xmlns="" xmlns:a16="http://schemas.microsoft.com/office/drawing/2014/main" id="{8748FDD9-CC1C-4830-10BF-CE67FA4AB830}"/>
              </a:ext>
            </a:extLst>
          </p:cNvPr>
          <p:cNvGrpSpPr/>
          <p:nvPr/>
        </p:nvGrpSpPr>
        <p:grpSpPr>
          <a:xfrm>
            <a:off x="7041827" y="3790396"/>
            <a:ext cx="3140004" cy="676200"/>
            <a:chOff x="5732791" y="3001125"/>
            <a:chExt cx="3140004" cy="676200"/>
          </a:xfrm>
        </p:grpSpPr>
        <p:sp>
          <p:nvSpPr>
            <p:cNvPr id="14" name="Google Shape;2595;p42">
              <a:extLst>
                <a:ext uri="{FF2B5EF4-FFF2-40B4-BE49-F238E27FC236}">
                  <a16:creationId xmlns="" xmlns:a16="http://schemas.microsoft.com/office/drawing/2014/main" id="{6287C991-5E97-A6CC-55E5-5A863694D7AD}"/>
                </a:ext>
              </a:extLst>
            </p:cNvPr>
            <p:cNvSpPr/>
            <p:nvPr/>
          </p:nvSpPr>
          <p:spPr>
            <a:xfrm>
              <a:off x="6536487" y="3095925"/>
              <a:ext cx="579877" cy="499200"/>
            </a:xfrm>
            <a:prstGeom prst="ellipse">
              <a:avLst/>
            </a:prstGeom>
            <a:solidFill>
              <a:srgbClr val="A155B9"/>
            </a:solidFill>
            <a:ln>
              <a:noFill/>
            </a:ln>
          </p:spPr>
          <p:txBody>
            <a:bodyPr spcFirstLastPara="1" wrap="square" lIns="91425" tIns="91425" rIns="91425" bIns="91425" anchor="ctr" anchorCtr="0">
              <a:noAutofit/>
            </a:bodyPr>
            <a:lstStyle/>
            <a:p>
              <a:pPr>
                <a:defRPr/>
              </a:pPr>
              <a:r>
                <a:rPr lang="en-IN" sz="1600" b="1" kern="0" dirty="0">
                  <a:solidFill>
                    <a:srgbClr val="FFFFFF"/>
                  </a:solidFill>
                  <a:latin typeface="Arial"/>
                  <a:cs typeface="Arial"/>
                  <a:sym typeface="Arial"/>
                </a:rPr>
                <a:t>07</a:t>
              </a:r>
              <a:endParaRPr sz="1600" b="1" kern="0" dirty="0">
                <a:solidFill>
                  <a:srgbClr val="FFFFFF"/>
                </a:solidFill>
                <a:latin typeface="Arial"/>
                <a:cs typeface="Arial"/>
                <a:sym typeface="Arial"/>
              </a:endParaRPr>
            </a:p>
          </p:txBody>
        </p:sp>
        <p:sp>
          <p:nvSpPr>
            <p:cNvPr id="15" name="Google Shape;2596;p42">
              <a:extLst>
                <a:ext uri="{FF2B5EF4-FFF2-40B4-BE49-F238E27FC236}">
                  <a16:creationId xmlns="" xmlns:a16="http://schemas.microsoft.com/office/drawing/2014/main" id="{1FFD4432-6927-0179-509B-E37D5D02CB92}"/>
                </a:ext>
              </a:extLst>
            </p:cNvPr>
            <p:cNvSpPr txBox="1"/>
            <p:nvPr/>
          </p:nvSpPr>
          <p:spPr>
            <a:xfrm>
              <a:off x="7040119" y="3001125"/>
              <a:ext cx="1832676" cy="676200"/>
            </a:xfrm>
            <a:prstGeom prst="rect">
              <a:avLst/>
            </a:prstGeom>
            <a:noFill/>
            <a:ln>
              <a:solidFill>
                <a:schemeClr val="tx1"/>
              </a:solidFill>
            </a:ln>
          </p:spPr>
          <p:txBody>
            <a:bodyPr spcFirstLastPara="1" wrap="square" lIns="91425" tIns="91425" rIns="91425" bIns="91425" anchor="ctr" anchorCtr="0">
              <a:noAutofit/>
            </a:bodyPr>
            <a:lstStyle/>
            <a:p>
              <a:pPr>
                <a:defRPr/>
              </a:pPr>
              <a:r>
                <a:rPr lang="en-IN" sz="1600" kern="0" dirty="0">
                  <a:solidFill>
                    <a:srgbClr val="000000"/>
                  </a:solidFill>
                  <a:latin typeface="Arial"/>
                  <a:cs typeface="Arial"/>
                  <a:sym typeface="Arial"/>
                </a:rPr>
                <a:t>Web-applications</a:t>
              </a:r>
            </a:p>
            <a:p>
              <a:pPr>
                <a:defRPr/>
              </a:pPr>
              <a:r>
                <a:rPr lang="en-IN" sz="1600" kern="0" dirty="0">
                  <a:solidFill>
                    <a:sysClr val="windowText" lastClr="000000"/>
                  </a:solidFill>
                  <a:latin typeface="Roboto"/>
                  <a:ea typeface="Roboto"/>
                  <a:cs typeface="Roboto"/>
                  <a:sym typeface="Roboto"/>
                </a:rPr>
                <a:t>Software</a:t>
              </a:r>
              <a:endParaRPr sz="1200" kern="0" dirty="0">
                <a:solidFill>
                  <a:sysClr val="windowText" lastClr="000000"/>
                </a:solidFill>
                <a:latin typeface="Roboto"/>
                <a:ea typeface="Roboto"/>
                <a:cs typeface="Roboto"/>
                <a:sym typeface="Roboto"/>
              </a:endParaRPr>
            </a:p>
          </p:txBody>
        </p:sp>
        <p:cxnSp>
          <p:nvCxnSpPr>
            <p:cNvPr id="16" name="Google Shape;2597;p42">
              <a:extLst>
                <a:ext uri="{FF2B5EF4-FFF2-40B4-BE49-F238E27FC236}">
                  <a16:creationId xmlns="" xmlns:a16="http://schemas.microsoft.com/office/drawing/2014/main" id="{E7A7FD9A-9E46-F7F0-8128-04FE2CC086CA}"/>
                </a:ext>
              </a:extLst>
            </p:cNvPr>
            <p:cNvCxnSpPr>
              <a:cxnSpLocks/>
              <a:stCxn id="14" idx="2"/>
            </p:cNvCxnSpPr>
            <p:nvPr/>
          </p:nvCxnSpPr>
          <p:spPr>
            <a:xfrm rot="10800000" flipV="1">
              <a:off x="5732791" y="3345525"/>
              <a:ext cx="803697" cy="600"/>
            </a:xfrm>
            <a:prstGeom prst="bentConnector3">
              <a:avLst>
                <a:gd name="adj1" fmla="val 50000"/>
              </a:avLst>
            </a:prstGeom>
            <a:noFill/>
            <a:ln w="9525" cap="flat" cmpd="sng">
              <a:solidFill>
                <a:srgbClr val="A155B9"/>
              </a:solidFill>
              <a:prstDash val="solid"/>
              <a:round/>
              <a:headEnd type="none" w="med" len="med"/>
              <a:tailEnd type="none" w="med" len="med"/>
            </a:ln>
          </p:spPr>
        </p:cxnSp>
      </p:grpSp>
      <p:grpSp>
        <p:nvGrpSpPr>
          <p:cNvPr id="17" name="Google Shape;2598;p42">
            <a:extLst>
              <a:ext uri="{FF2B5EF4-FFF2-40B4-BE49-F238E27FC236}">
                <a16:creationId xmlns="" xmlns:a16="http://schemas.microsoft.com/office/drawing/2014/main" id="{1664B5EF-CC33-806F-C32F-E4B0F953843E}"/>
              </a:ext>
            </a:extLst>
          </p:cNvPr>
          <p:cNvGrpSpPr/>
          <p:nvPr/>
        </p:nvGrpSpPr>
        <p:grpSpPr>
          <a:xfrm>
            <a:off x="6570686" y="4512596"/>
            <a:ext cx="3176135" cy="945252"/>
            <a:chOff x="5261650" y="3723325"/>
            <a:chExt cx="3176135" cy="945252"/>
          </a:xfrm>
        </p:grpSpPr>
        <p:sp>
          <p:nvSpPr>
            <p:cNvPr id="18" name="Google Shape;2599;p42">
              <a:extLst>
                <a:ext uri="{FF2B5EF4-FFF2-40B4-BE49-F238E27FC236}">
                  <a16:creationId xmlns="" xmlns:a16="http://schemas.microsoft.com/office/drawing/2014/main" id="{50420C53-3A71-712A-A880-B854C7ED1C6A}"/>
                </a:ext>
              </a:extLst>
            </p:cNvPr>
            <p:cNvSpPr/>
            <p:nvPr/>
          </p:nvSpPr>
          <p:spPr>
            <a:xfrm>
              <a:off x="5781250" y="4068325"/>
              <a:ext cx="588382" cy="499200"/>
            </a:xfrm>
            <a:prstGeom prst="ellipse">
              <a:avLst/>
            </a:prstGeom>
            <a:solidFill>
              <a:srgbClr val="7C45A0"/>
            </a:solidFill>
            <a:ln>
              <a:noFill/>
            </a:ln>
          </p:spPr>
          <p:txBody>
            <a:bodyPr spcFirstLastPara="1" wrap="square" lIns="91425" tIns="91425" rIns="91425" bIns="91425" anchor="ctr" anchorCtr="0">
              <a:noAutofit/>
            </a:bodyPr>
            <a:lstStyle/>
            <a:p>
              <a:pPr>
                <a:defRPr/>
              </a:pPr>
              <a:r>
                <a:rPr lang="en-IN" sz="1600" b="1" kern="0" dirty="0">
                  <a:solidFill>
                    <a:srgbClr val="FFFFFF"/>
                  </a:solidFill>
                  <a:latin typeface="Arial"/>
                  <a:cs typeface="Arial"/>
                  <a:sym typeface="Arial"/>
                </a:rPr>
                <a:t>08</a:t>
              </a:r>
              <a:endParaRPr sz="1600" b="1" kern="0" dirty="0">
                <a:solidFill>
                  <a:srgbClr val="FFFFFF"/>
                </a:solidFill>
                <a:latin typeface="Arial"/>
                <a:cs typeface="Arial"/>
                <a:sym typeface="Arial"/>
              </a:endParaRPr>
            </a:p>
          </p:txBody>
        </p:sp>
        <p:sp>
          <p:nvSpPr>
            <p:cNvPr id="19" name="Google Shape;2600;p42">
              <a:extLst>
                <a:ext uri="{FF2B5EF4-FFF2-40B4-BE49-F238E27FC236}">
                  <a16:creationId xmlns="" xmlns:a16="http://schemas.microsoft.com/office/drawing/2014/main" id="{69541DA5-ED9A-E78D-E917-2E3A66135130}"/>
                </a:ext>
              </a:extLst>
            </p:cNvPr>
            <p:cNvSpPr txBox="1"/>
            <p:nvPr/>
          </p:nvSpPr>
          <p:spPr>
            <a:xfrm>
              <a:off x="6369632" y="3992377"/>
              <a:ext cx="2068153" cy="676200"/>
            </a:xfrm>
            <a:prstGeom prst="rect">
              <a:avLst/>
            </a:prstGeom>
            <a:noFill/>
            <a:ln>
              <a:solidFill>
                <a:schemeClr val="tx1"/>
              </a:solidFill>
            </a:ln>
          </p:spPr>
          <p:txBody>
            <a:bodyPr spcFirstLastPara="1" wrap="square" lIns="91425" tIns="91425" rIns="91425" bIns="91425" anchor="ctr" anchorCtr="0">
              <a:noAutofit/>
            </a:bodyPr>
            <a:lstStyle/>
            <a:p>
              <a:pPr>
                <a:defRPr/>
              </a:pPr>
              <a:r>
                <a:rPr lang="en-IN" kern="0" dirty="0">
                  <a:solidFill>
                    <a:srgbClr val="000000"/>
                  </a:solidFill>
                  <a:latin typeface="Arial"/>
                  <a:cs typeface="Arial"/>
                  <a:sym typeface="Arial"/>
                </a:rPr>
                <a:t>Artificial intelligence software</a:t>
              </a:r>
              <a:endParaRPr sz="1400" kern="0" dirty="0">
                <a:solidFill>
                  <a:sysClr val="windowText" lastClr="000000"/>
                </a:solidFill>
                <a:latin typeface="Roboto"/>
                <a:ea typeface="Roboto"/>
                <a:cs typeface="Roboto"/>
                <a:sym typeface="Roboto"/>
              </a:endParaRPr>
            </a:p>
          </p:txBody>
        </p:sp>
        <p:cxnSp>
          <p:nvCxnSpPr>
            <p:cNvPr id="20" name="Google Shape;2601;p42">
              <a:extLst>
                <a:ext uri="{FF2B5EF4-FFF2-40B4-BE49-F238E27FC236}">
                  <a16:creationId xmlns="" xmlns:a16="http://schemas.microsoft.com/office/drawing/2014/main" id="{22D29464-6EA2-6AC1-78AB-5676903E30ED}"/>
                </a:ext>
              </a:extLst>
            </p:cNvPr>
            <p:cNvCxnSpPr>
              <a:cxnSpLocks/>
              <a:stCxn id="18" idx="2"/>
            </p:cNvCxnSpPr>
            <p:nvPr/>
          </p:nvCxnSpPr>
          <p:spPr>
            <a:xfrm rot="10800000">
              <a:off x="5261650" y="3723325"/>
              <a:ext cx="519600" cy="594600"/>
            </a:xfrm>
            <a:prstGeom prst="bentConnector2">
              <a:avLst/>
            </a:prstGeom>
            <a:noFill/>
            <a:ln w="9525" cap="flat" cmpd="sng">
              <a:solidFill>
                <a:srgbClr val="7C45A0"/>
              </a:solidFill>
              <a:prstDash val="solid"/>
              <a:round/>
              <a:headEnd type="none" w="med" len="med"/>
              <a:tailEnd type="none" w="med" len="med"/>
            </a:ln>
          </p:spPr>
        </p:cxnSp>
      </p:grpSp>
      <p:grpSp>
        <p:nvGrpSpPr>
          <p:cNvPr id="21" name="Google Shape;2602;p42">
            <a:extLst>
              <a:ext uri="{FF2B5EF4-FFF2-40B4-BE49-F238E27FC236}">
                <a16:creationId xmlns="" xmlns:a16="http://schemas.microsoft.com/office/drawing/2014/main" id="{5B2D07A9-A00F-7E46-795E-532B7041F230}"/>
              </a:ext>
            </a:extLst>
          </p:cNvPr>
          <p:cNvGrpSpPr/>
          <p:nvPr/>
        </p:nvGrpSpPr>
        <p:grpSpPr>
          <a:xfrm>
            <a:off x="2666198" y="1897846"/>
            <a:ext cx="2562776" cy="1044400"/>
            <a:chOff x="1357162" y="1108575"/>
            <a:chExt cx="2562776" cy="1044400"/>
          </a:xfrm>
        </p:grpSpPr>
        <p:sp>
          <p:nvSpPr>
            <p:cNvPr id="22" name="Google Shape;2603;p42">
              <a:extLst>
                <a:ext uri="{FF2B5EF4-FFF2-40B4-BE49-F238E27FC236}">
                  <a16:creationId xmlns="" xmlns:a16="http://schemas.microsoft.com/office/drawing/2014/main" id="{A85471BF-B1E6-E6AB-756C-95719D34859B}"/>
                </a:ext>
              </a:extLst>
            </p:cNvPr>
            <p:cNvSpPr/>
            <p:nvPr/>
          </p:nvSpPr>
          <p:spPr>
            <a:xfrm>
              <a:off x="2883137" y="1206174"/>
              <a:ext cx="588383" cy="511255"/>
            </a:xfrm>
            <a:prstGeom prst="ellipse">
              <a:avLst/>
            </a:prstGeom>
            <a:solidFill>
              <a:srgbClr val="5C58B2"/>
            </a:solidFill>
            <a:ln>
              <a:noFill/>
            </a:ln>
          </p:spPr>
          <p:txBody>
            <a:bodyPr spcFirstLastPara="1" wrap="square" lIns="91425" tIns="91425" rIns="91425" bIns="91425" anchor="ctr" anchorCtr="0">
              <a:noAutofit/>
            </a:bodyPr>
            <a:lstStyle/>
            <a:p>
              <a:pPr>
                <a:defRPr/>
              </a:pPr>
              <a:r>
                <a:rPr lang="en-IN" sz="1600" b="1" kern="0" dirty="0">
                  <a:solidFill>
                    <a:srgbClr val="FFFFFF"/>
                  </a:solidFill>
                  <a:latin typeface="Arial"/>
                  <a:cs typeface="Arial"/>
                  <a:sym typeface="Arial"/>
                </a:rPr>
                <a:t>01</a:t>
              </a:r>
              <a:endParaRPr sz="1600" b="1" kern="0" dirty="0">
                <a:solidFill>
                  <a:srgbClr val="FFFFFF"/>
                </a:solidFill>
                <a:latin typeface="Arial"/>
                <a:cs typeface="Arial"/>
                <a:sym typeface="Arial"/>
              </a:endParaRPr>
            </a:p>
          </p:txBody>
        </p:sp>
        <p:sp>
          <p:nvSpPr>
            <p:cNvPr id="23" name="Google Shape;2605;p42">
              <a:extLst>
                <a:ext uri="{FF2B5EF4-FFF2-40B4-BE49-F238E27FC236}">
                  <a16:creationId xmlns="" xmlns:a16="http://schemas.microsoft.com/office/drawing/2014/main" id="{34B4097C-1E4C-C6A7-BA3E-C5F231DDF0F9}"/>
                </a:ext>
              </a:extLst>
            </p:cNvPr>
            <p:cNvSpPr txBox="1"/>
            <p:nvPr/>
          </p:nvSpPr>
          <p:spPr>
            <a:xfrm>
              <a:off x="1357162" y="1108575"/>
              <a:ext cx="1473352" cy="676200"/>
            </a:xfrm>
            <a:prstGeom prst="rect">
              <a:avLst/>
            </a:prstGeom>
            <a:noFill/>
            <a:ln>
              <a:solidFill>
                <a:schemeClr val="tx1"/>
              </a:solidFill>
            </a:ln>
          </p:spPr>
          <p:txBody>
            <a:bodyPr spcFirstLastPara="1" wrap="square" lIns="91425" tIns="91425" rIns="91425" bIns="91425" anchor="ctr" anchorCtr="0">
              <a:noAutofit/>
            </a:bodyPr>
            <a:lstStyle/>
            <a:p>
              <a:pPr algn="r">
                <a:defRPr/>
              </a:pPr>
              <a:r>
                <a:rPr lang="en-IN" sz="2000" kern="0" dirty="0">
                  <a:solidFill>
                    <a:srgbClr val="000000"/>
                  </a:solidFill>
                  <a:latin typeface="Arial"/>
                  <a:cs typeface="Arial"/>
                  <a:sym typeface="Arial"/>
                </a:rPr>
                <a:t>System software </a:t>
              </a:r>
              <a:endParaRPr sz="1600" kern="0" dirty="0">
                <a:solidFill>
                  <a:sysClr val="windowText" lastClr="000000"/>
                </a:solidFill>
                <a:latin typeface="Roboto"/>
                <a:ea typeface="Roboto"/>
                <a:cs typeface="Roboto"/>
                <a:sym typeface="Roboto"/>
              </a:endParaRPr>
            </a:p>
          </p:txBody>
        </p:sp>
        <p:cxnSp>
          <p:nvCxnSpPr>
            <p:cNvPr id="24" name="Google Shape;2606;p42">
              <a:extLst>
                <a:ext uri="{FF2B5EF4-FFF2-40B4-BE49-F238E27FC236}">
                  <a16:creationId xmlns="" xmlns:a16="http://schemas.microsoft.com/office/drawing/2014/main" id="{869748A4-F12D-98FA-E83E-32D057FA358B}"/>
                </a:ext>
              </a:extLst>
            </p:cNvPr>
            <p:cNvCxnSpPr>
              <a:cxnSpLocks/>
              <a:stCxn id="22" idx="6"/>
            </p:cNvCxnSpPr>
            <p:nvPr/>
          </p:nvCxnSpPr>
          <p:spPr>
            <a:xfrm>
              <a:off x="3471520" y="1461802"/>
              <a:ext cx="448418" cy="691173"/>
            </a:xfrm>
            <a:prstGeom prst="bentConnector2">
              <a:avLst/>
            </a:prstGeom>
            <a:noFill/>
            <a:ln w="9525" cap="flat" cmpd="sng">
              <a:solidFill>
                <a:srgbClr val="0B1354"/>
              </a:solidFill>
              <a:prstDash val="solid"/>
              <a:round/>
              <a:headEnd type="none" w="med" len="med"/>
              <a:tailEnd type="none" w="med" len="med"/>
            </a:ln>
          </p:spPr>
        </p:cxnSp>
      </p:grpSp>
      <p:grpSp>
        <p:nvGrpSpPr>
          <p:cNvPr id="25" name="Google Shape;2607;p42">
            <a:extLst>
              <a:ext uri="{FF2B5EF4-FFF2-40B4-BE49-F238E27FC236}">
                <a16:creationId xmlns="" xmlns:a16="http://schemas.microsoft.com/office/drawing/2014/main" id="{A7232802-FBDD-E586-E776-B597D30FB367}"/>
              </a:ext>
            </a:extLst>
          </p:cNvPr>
          <p:cNvGrpSpPr/>
          <p:nvPr/>
        </p:nvGrpSpPr>
        <p:grpSpPr>
          <a:xfrm>
            <a:off x="1786364" y="2857946"/>
            <a:ext cx="2931120" cy="676200"/>
            <a:chOff x="857431" y="2068671"/>
            <a:chExt cx="2545457" cy="676200"/>
          </a:xfrm>
        </p:grpSpPr>
        <p:sp>
          <p:nvSpPr>
            <p:cNvPr id="26" name="Google Shape;2608;p42">
              <a:extLst>
                <a:ext uri="{FF2B5EF4-FFF2-40B4-BE49-F238E27FC236}">
                  <a16:creationId xmlns="" xmlns:a16="http://schemas.microsoft.com/office/drawing/2014/main" id="{34AB8AF3-147D-3257-AE09-BDE68B7146B8}"/>
                </a:ext>
              </a:extLst>
            </p:cNvPr>
            <p:cNvSpPr/>
            <p:nvPr/>
          </p:nvSpPr>
          <p:spPr>
            <a:xfrm>
              <a:off x="2136925" y="2115125"/>
              <a:ext cx="506662" cy="499200"/>
            </a:xfrm>
            <a:prstGeom prst="ellipse">
              <a:avLst/>
            </a:prstGeom>
            <a:solidFill>
              <a:srgbClr val="10377F"/>
            </a:solidFill>
            <a:ln>
              <a:noFill/>
            </a:ln>
          </p:spPr>
          <p:txBody>
            <a:bodyPr spcFirstLastPara="1" wrap="square" lIns="91425" tIns="91425" rIns="91425" bIns="91425" anchor="ctr" anchorCtr="0">
              <a:noAutofit/>
            </a:bodyPr>
            <a:lstStyle/>
            <a:p>
              <a:pPr>
                <a:defRPr/>
              </a:pPr>
              <a:r>
                <a:rPr lang="en-IN" sz="1600" b="1" kern="0" dirty="0">
                  <a:solidFill>
                    <a:srgbClr val="FFFFFF"/>
                  </a:solidFill>
                  <a:latin typeface="Arial"/>
                  <a:cs typeface="Arial"/>
                  <a:sym typeface="Arial"/>
                </a:rPr>
                <a:t>02</a:t>
              </a:r>
              <a:endParaRPr sz="1200" b="1" kern="0" dirty="0">
                <a:solidFill>
                  <a:srgbClr val="FFFFFF"/>
                </a:solidFill>
                <a:latin typeface="Arial"/>
                <a:cs typeface="Arial"/>
                <a:sym typeface="Arial"/>
              </a:endParaRPr>
            </a:p>
          </p:txBody>
        </p:sp>
        <p:sp>
          <p:nvSpPr>
            <p:cNvPr id="27" name="Google Shape;2609;p42">
              <a:extLst>
                <a:ext uri="{FF2B5EF4-FFF2-40B4-BE49-F238E27FC236}">
                  <a16:creationId xmlns="" xmlns:a16="http://schemas.microsoft.com/office/drawing/2014/main" id="{0199AA41-127E-094D-7447-36D54380B624}"/>
                </a:ext>
              </a:extLst>
            </p:cNvPr>
            <p:cNvSpPr txBox="1"/>
            <p:nvPr/>
          </p:nvSpPr>
          <p:spPr>
            <a:xfrm>
              <a:off x="857431" y="2068671"/>
              <a:ext cx="1279495" cy="676200"/>
            </a:xfrm>
            <a:prstGeom prst="rect">
              <a:avLst/>
            </a:prstGeom>
            <a:noFill/>
            <a:ln>
              <a:solidFill>
                <a:schemeClr val="tx1"/>
              </a:solidFill>
            </a:ln>
          </p:spPr>
          <p:txBody>
            <a:bodyPr spcFirstLastPara="1" wrap="square" lIns="91425" tIns="91425" rIns="91425" bIns="91425" anchor="ctr" anchorCtr="0">
              <a:noAutofit/>
            </a:bodyPr>
            <a:lstStyle/>
            <a:p>
              <a:pPr algn="r">
                <a:defRPr/>
              </a:pPr>
              <a:r>
                <a:rPr lang="en-IN" sz="2000" kern="0" dirty="0">
                  <a:solidFill>
                    <a:srgbClr val="000000"/>
                  </a:solidFill>
                  <a:latin typeface="Arial"/>
                  <a:cs typeface="Arial"/>
                  <a:sym typeface="Arial"/>
                </a:rPr>
                <a:t>Application software</a:t>
              </a:r>
              <a:endParaRPr sz="1600" kern="0" dirty="0">
                <a:solidFill>
                  <a:sysClr val="windowText" lastClr="000000"/>
                </a:solidFill>
                <a:latin typeface="Roboto"/>
                <a:ea typeface="Roboto"/>
                <a:cs typeface="Roboto"/>
                <a:sym typeface="Roboto"/>
              </a:endParaRPr>
            </a:p>
          </p:txBody>
        </p:sp>
        <p:cxnSp>
          <p:nvCxnSpPr>
            <p:cNvPr id="28" name="Google Shape;2610;p42">
              <a:extLst>
                <a:ext uri="{FF2B5EF4-FFF2-40B4-BE49-F238E27FC236}">
                  <a16:creationId xmlns="" xmlns:a16="http://schemas.microsoft.com/office/drawing/2014/main" id="{1E82BA46-E29B-871B-4140-0D7B2B8093C9}"/>
                </a:ext>
              </a:extLst>
            </p:cNvPr>
            <p:cNvCxnSpPr>
              <a:cxnSpLocks/>
              <a:stCxn id="26" idx="6"/>
            </p:cNvCxnSpPr>
            <p:nvPr/>
          </p:nvCxnSpPr>
          <p:spPr>
            <a:xfrm>
              <a:off x="2643588" y="2364725"/>
              <a:ext cx="759300" cy="600"/>
            </a:xfrm>
            <a:prstGeom prst="bentConnector3">
              <a:avLst>
                <a:gd name="adj1" fmla="val 50000"/>
              </a:avLst>
            </a:prstGeom>
            <a:noFill/>
            <a:ln w="9525" cap="flat" cmpd="sng">
              <a:solidFill>
                <a:srgbClr val="10377F"/>
              </a:solidFill>
              <a:prstDash val="solid"/>
              <a:round/>
              <a:headEnd type="none" w="med" len="med"/>
              <a:tailEnd type="none" w="med" len="med"/>
            </a:ln>
          </p:spPr>
        </p:cxnSp>
      </p:grpSp>
      <p:grpSp>
        <p:nvGrpSpPr>
          <p:cNvPr id="29" name="Google Shape;2611;p42">
            <a:extLst>
              <a:ext uri="{FF2B5EF4-FFF2-40B4-BE49-F238E27FC236}">
                <a16:creationId xmlns="" xmlns:a16="http://schemas.microsoft.com/office/drawing/2014/main" id="{D2415790-B960-B607-9071-31C1AA4005C6}"/>
              </a:ext>
            </a:extLst>
          </p:cNvPr>
          <p:cNvGrpSpPr/>
          <p:nvPr/>
        </p:nvGrpSpPr>
        <p:grpSpPr>
          <a:xfrm>
            <a:off x="1867301" y="3818467"/>
            <a:ext cx="2886944" cy="676200"/>
            <a:chOff x="555244" y="3030886"/>
            <a:chExt cx="2886944" cy="676200"/>
          </a:xfrm>
        </p:grpSpPr>
        <p:sp>
          <p:nvSpPr>
            <p:cNvPr id="30" name="Google Shape;2612;p42">
              <a:extLst>
                <a:ext uri="{FF2B5EF4-FFF2-40B4-BE49-F238E27FC236}">
                  <a16:creationId xmlns="" xmlns:a16="http://schemas.microsoft.com/office/drawing/2014/main" id="{BFE6B77A-D339-D36E-3AF8-469FA52941D3}"/>
                </a:ext>
              </a:extLst>
            </p:cNvPr>
            <p:cNvSpPr/>
            <p:nvPr/>
          </p:nvSpPr>
          <p:spPr>
            <a:xfrm>
              <a:off x="2060161" y="3095925"/>
              <a:ext cx="583427" cy="499200"/>
            </a:xfrm>
            <a:prstGeom prst="ellipse">
              <a:avLst/>
            </a:prstGeom>
            <a:solidFill>
              <a:srgbClr val="165BAA"/>
            </a:solidFill>
            <a:ln>
              <a:noFill/>
            </a:ln>
          </p:spPr>
          <p:txBody>
            <a:bodyPr spcFirstLastPara="1" wrap="square" lIns="91425" tIns="91425" rIns="91425" bIns="91425" anchor="ctr" anchorCtr="0">
              <a:noAutofit/>
            </a:bodyPr>
            <a:lstStyle/>
            <a:p>
              <a:pPr>
                <a:defRPr/>
              </a:pPr>
              <a:r>
                <a:rPr lang="en-IN" sz="1600" b="1" kern="0" dirty="0">
                  <a:solidFill>
                    <a:srgbClr val="FFFFFF"/>
                  </a:solidFill>
                  <a:latin typeface="Arial"/>
                  <a:cs typeface="Arial"/>
                  <a:sym typeface="Arial"/>
                </a:rPr>
                <a:t>03</a:t>
              </a:r>
              <a:endParaRPr sz="1600" b="1" kern="0" dirty="0">
                <a:solidFill>
                  <a:srgbClr val="FFFFFF"/>
                </a:solidFill>
                <a:latin typeface="Arial"/>
                <a:cs typeface="Arial"/>
                <a:sym typeface="Arial"/>
              </a:endParaRPr>
            </a:p>
          </p:txBody>
        </p:sp>
        <p:sp>
          <p:nvSpPr>
            <p:cNvPr id="31" name="Google Shape;2613;p42">
              <a:extLst>
                <a:ext uri="{FF2B5EF4-FFF2-40B4-BE49-F238E27FC236}">
                  <a16:creationId xmlns="" xmlns:a16="http://schemas.microsoft.com/office/drawing/2014/main" id="{168BF58D-6F9B-0B4C-A916-481403880339}"/>
                </a:ext>
              </a:extLst>
            </p:cNvPr>
            <p:cNvSpPr txBox="1"/>
            <p:nvPr/>
          </p:nvSpPr>
          <p:spPr>
            <a:xfrm>
              <a:off x="555244" y="3030886"/>
              <a:ext cx="1581681" cy="676200"/>
            </a:xfrm>
            <a:prstGeom prst="rect">
              <a:avLst/>
            </a:prstGeom>
            <a:noFill/>
            <a:ln>
              <a:solidFill>
                <a:schemeClr val="tx1"/>
              </a:solidFill>
            </a:ln>
          </p:spPr>
          <p:txBody>
            <a:bodyPr spcFirstLastPara="1" wrap="square" lIns="91425" tIns="91425" rIns="91425" bIns="91425" anchor="ctr" anchorCtr="0">
              <a:noAutofit/>
            </a:bodyPr>
            <a:lstStyle/>
            <a:p>
              <a:pPr algn="r">
                <a:defRPr/>
              </a:pPr>
              <a:r>
                <a:rPr lang="en-IN" sz="2000" kern="0" dirty="0">
                  <a:solidFill>
                    <a:srgbClr val="000000"/>
                  </a:solidFill>
                  <a:latin typeface="Arial"/>
                  <a:cs typeface="Arial"/>
                  <a:sym typeface="Arial"/>
                </a:rPr>
                <a:t>Engineering software</a:t>
              </a:r>
              <a:endParaRPr sz="1600" kern="0" dirty="0">
                <a:solidFill>
                  <a:sysClr val="windowText" lastClr="000000"/>
                </a:solidFill>
                <a:latin typeface="Roboto"/>
                <a:ea typeface="Roboto"/>
                <a:cs typeface="Roboto"/>
                <a:sym typeface="Roboto"/>
              </a:endParaRPr>
            </a:p>
          </p:txBody>
        </p:sp>
        <p:cxnSp>
          <p:nvCxnSpPr>
            <p:cNvPr id="32" name="Google Shape;2614;p42">
              <a:extLst>
                <a:ext uri="{FF2B5EF4-FFF2-40B4-BE49-F238E27FC236}">
                  <a16:creationId xmlns="" xmlns:a16="http://schemas.microsoft.com/office/drawing/2014/main" id="{D767B427-66F2-C342-B745-2C48FF9AC1C5}"/>
                </a:ext>
              </a:extLst>
            </p:cNvPr>
            <p:cNvCxnSpPr>
              <a:cxnSpLocks/>
              <a:stCxn id="30" idx="6"/>
            </p:cNvCxnSpPr>
            <p:nvPr/>
          </p:nvCxnSpPr>
          <p:spPr>
            <a:xfrm>
              <a:off x="2643588" y="3345525"/>
              <a:ext cx="798600" cy="600"/>
            </a:xfrm>
            <a:prstGeom prst="bentConnector3">
              <a:avLst>
                <a:gd name="adj1" fmla="val 50000"/>
              </a:avLst>
            </a:prstGeom>
            <a:noFill/>
            <a:ln w="9525" cap="flat" cmpd="sng">
              <a:solidFill>
                <a:srgbClr val="165BAA"/>
              </a:solidFill>
              <a:prstDash val="solid"/>
              <a:round/>
              <a:headEnd type="none" w="med" len="med"/>
              <a:tailEnd type="none" w="med" len="med"/>
            </a:ln>
          </p:spPr>
        </p:cxnSp>
      </p:grpSp>
      <p:grpSp>
        <p:nvGrpSpPr>
          <p:cNvPr id="33" name="Google Shape;2615;p42">
            <a:extLst>
              <a:ext uri="{FF2B5EF4-FFF2-40B4-BE49-F238E27FC236}">
                <a16:creationId xmlns="" xmlns:a16="http://schemas.microsoft.com/office/drawing/2014/main" id="{3998DF48-2EB5-B31D-1D66-0C572494FE07}"/>
              </a:ext>
            </a:extLst>
          </p:cNvPr>
          <p:cNvGrpSpPr/>
          <p:nvPr/>
        </p:nvGrpSpPr>
        <p:grpSpPr>
          <a:xfrm>
            <a:off x="2849078" y="4512596"/>
            <a:ext cx="2373296" cy="945950"/>
            <a:chOff x="1540042" y="3723325"/>
            <a:chExt cx="2373296" cy="945950"/>
          </a:xfrm>
        </p:grpSpPr>
        <p:sp>
          <p:nvSpPr>
            <p:cNvPr id="34" name="Google Shape;2616;p42">
              <a:extLst>
                <a:ext uri="{FF2B5EF4-FFF2-40B4-BE49-F238E27FC236}">
                  <a16:creationId xmlns="" xmlns:a16="http://schemas.microsoft.com/office/drawing/2014/main" id="{54CCD003-6F44-B555-1649-E75D37E45D26}"/>
                </a:ext>
              </a:extLst>
            </p:cNvPr>
            <p:cNvSpPr/>
            <p:nvPr/>
          </p:nvSpPr>
          <p:spPr>
            <a:xfrm>
              <a:off x="2729564" y="4068325"/>
              <a:ext cx="652774" cy="499200"/>
            </a:xfrm>
            <a:prstGeom prst="ellipse">
              <a:avLst/>
            </a:prstGeom>
            <a:solidFill>
              <a:srgbClr val="5C58B2"/>
            </a:solidFill>
            <a:ln>
              <a:noFill/>
            </a:ln>
          </p:spPr>
          <p:txBody>
            <a:bodyPr spcFirstLastPara="1" wrap="square" lIns="91425" tIns="91425" rIns="91425" bIns="91425" anchor="ctr" anchorCtr="0">
              <a:noAutofit/>
            </a:bodyPr>
            <a:lstStyle/>
            <a:p>
              <a:pPr>
                <a:defRPr/>
              </a:pPr>
              <a:r>
                <a:rPr lang="en-IN" sz="1600" b="1" kern="0" dirty="0">
                  <a:solidFill>
                    <a:schemeClr val="bg1"/>
                  </a:solidFill>
                  <a:latin typeface="Arial"/>
                  <a:cs typeface="Arial"/>
                  <a:sym typeface="Arial"/>
                </a:rPr>
                <a:t>04</a:t>
              </a:r>
              <a:endParaRPr sz="1600" b="1" kern="0" dirty="0">
                <a:solidFill>
                  <a:schemeClr val="bg1"/>
                </a:solidFill>
                <a:latin typeface="Arial"/>
                <a:cs typeface="Arial"/>
                <a:sym typeface="Arial"/>
              </a:endParaRPr>
            </a:p>
          </p:txBody>
        </p:sp>
        <p:sp>
          <p:nvSpPr>
            <p:cNvPr id="35" name="Google Shape;2617;p42">
              <a:extLst>
                <a:ext uri="{FF2B5EF4-FFF2-40B4-BE49-F238E27FC236}">
                  <a16:creationId xmlns="" xmlns:a16="http://schemas.microsoft.com/office/drawing/2014/main" id="{0CB2245A-AB01-E5D8-942E-233090BDDD7D}"/>
                </a:ext>
              </a:extLst>
            </p:cNvPr>
            <p:cNvSpPr txBox="1"/>
            <p:nvPr/>
          </p:nvSpPr>
          <p:spPr>
            <a:xfrm>
              <a:off x="1540042" y="3993075"/>
              <a:ext cx="1289833" cy="676200"/>
            </a:xfrm>
            <a:prstGeom prst="rect">
              <a:avLst/>
            </a:prstGeom>
            <a:noFill/>
            <a:ln>
              <a:solidFill>
                <a:schemeClr val="tx1"/>
              </a:solidFill>
            </a:ln>
          </p:spPr>
          <p:txBody>
            <a:bodyPr spcFirstLastPara="1" wrap="square" lIns="91425" tIns="91425" rIns="91425" bIns="91425" anchor="ctr" anchorCtr="0">
              <a:noAutofit/>
            </a:bodyPr>
            <a:lstStyle/>
            <a:p>
              <a:pPr algn="r">
                <a:defRPr/>
              </a:pPr>
              <a:r>
                <a:rPr lang="en-IN" sz="2000" kern="0" dirty="0">
                  <a:solidFill>
                    <a:srgbClr val="000000"/>
                  </a:solidFill>
                  <a:latin typeface="Arial"/>
                  <a:cs typeface="Arial"/>
                  <a:sym typeface="Arial"/>
                </a:rPr>
                <a:t> Scientific software</a:t>
              </a:r>
              <a:endParaRPr sz="1600" kern="0" dirty="0">
                <a:solidFill>
                  <a:sysClr val="windowText" lastClr="000000"/>
                </a:solidFill>
                <a:latin typeface="Roboto"/>
                <a:ea typeface="Roboto"/>
                <a:cs typeface="Roboto"/>
                <a:sym typeface="Roboto"/>
              </a:endParaRPr>
            </a:p>
          </p:txBody>
        </p:sp>
        <p:cxnSp>
          <p:nvCxnSpPr>
            <p:cNvPr id="36" name="Google Shape;2618;p42">
              <a:extLst>
                <a:ext uri="{FF2B5EF4-FFF2-40B4-BE49-F238E27FC236}">
                  <a16:creationId xmlns="" xmlns:a16="http://schemas.microsoft.com/office/drawing/2014/main" id="{955C9FDC-5FF1-F96B-3BC9-163E3E601198}"/>
                </a:ext>
              </a:extLst>
            </p:cNvPr>
            <p:cNvCxnSpPr>
              <a:cxnSpLocks/>
              <a:stCxn id="34" idx="6"/>
            </p:cNvCxnSpPr>
            <p:nvPr/>
          </p:nvCxnSpPr>
          <p:spPr>
            <a:xfrm flipV="1">
              <a:off x="3382338" y="3723325"/>
              <a:ext cx="531000" cy="594600"/>
            </a:xfrm>
            <a:prstGeom prst="bentConnector2">
              <a:avLst/>
            </a:prstGeom>
            <a:noFill/>
            <a:ln w="9525" cap="flat" cmpd="sng">
              <a:solidFill>
                <a:srgbClr val="5C58B2"/>
              </a:solidFill>
              <a:prstDash val="solid"/>
              <a:round/>
              <a:headEnd type="none" w="med" len="med"/>
              <a:tailEnd type="none" w="med" len="med"/>
            </a:ln>
          </p:spPr>
        </p:cxnSp>
      </p:grpSp>
      <p:sp>
        <p:nvSpPr>
          <p:cNvPr id="37" name="Google Shape;2619;p42">
            <a:extLst>
              <a:ext uri="{FF2B5EF4-FFF2-40B4-BE49-F238E27FC236}">
                <a16:creationId xmlns="" xmlns:a16="http://schemas.microsoft.com/office/drawing/2014/main" id="{5E3D6120-B8AE-8AB2-E59C-29D2C54FD96A}"/>
              </a:ext>
            </a:extLst>
          </p:cNvPr>
          <p:cNvSpPr txBox="1">
            <a:spLocks/>
          </p:cNvSpPr>
          <p:nvPr/>
        </p:nvSpPr>
        <p:spPr>
          <a:xfrm>
            <a:off x="1786364" y="843669"/>
            <a:ext cx="82296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Fira Sans Extra Condensed"/>
              <a:buNone/>
              <a:defRPr sz="2400" b="1" i="0" u="none" strike="noStrike" cap="none">
                <a:solidFill>
                  <a:srgbClr val="000000"/>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rgbClr val="000000"/>
              </a:buClr>
              <a:buSzPts val="2800"/>
              <a:buFont typeface="Fira Sans Extra Condensed"/>
              <a:buNone/>
              <a:defRPr sz="2800" b="1" i="0" u="none" strike="noStrike" cap="none">
                <a:solidFill>
                  <a:srgbClr val="000000"/>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rgbClr val="000000"/>
              </a:buClr>
              <a:buSzPts val="2800"/>
              <a:buFont typeface="Fira Sans Extra Condensed"/>
              <a:buNone/>
              <a:defRPr sz="2800" b="1" i="0" u="none" strike="noStrike" cap="none">
                <a:solidFill>
                  <a:srgbClr val="000000"/>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rgbClr val="000000"/>
              </a:buClr>
              <a:buSzPts val="2800"/>
              <a:buFont typeface="Fira Sans Extra Condensed"/>
              <a:buNone/>
              <a:defRPr sz="2800" b="1" i="0" u="none" strike="noStrike" cap="none">
                <a:solidFill>
                  <a:srgbClr val="000000"/>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rgbClr val="000000"/>
              </a:buClr>
              <a:buSzPts val="2800"/>
              <a:buFont typeface="Fira Sans Extra Condensed"/>
              <a:buNone/>
              <a:defRPr sz="2800" b="1" i="0" u="none" strike="noStrike" cap="none">
                <a:solidFill>
                  <a:srgbClr val="000000"/>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rgbClr val="000000"/>
              </a:buClr>
              <a:buSzPts val="2800"/>
              <a:buFont typeface="Fira Sans Extra Condensed"/>
              <a:buNone/>
              <a:defRPr sz="2800" b="1" i="0" u="none" strike="noStrike" cap="none">
                <a:solidFill>
                  <a:srgbClr val="000000"/>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rgbClr val="000000"/>
              </a:buClr>
              <a:buSzPts val="2800"/>
              <a:buFont typeface="Fira Sans Extra Condensed"/>
              <a:buNone/>
              <a:defRPr sz="2800" b="1" i="0" u="none" strike="noStrike" cap="none">
                <a:solidFill>
                  <a:srgbClr val="000000"/>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rgbClr val="000000"/>
              </a:buClr>
              <a:buSzPts val="2800"/>
              <a:buFont typeface="Fira Sans Extra Condensed"/>
              <a:buNone/>
              <a:defRPr sz="2800" b="1" i="0" u="none" strike="noStrike" cap="none">
                <a:solidFill>
                  <a:srgbClr val="000000"/>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rgbClr val="000000"/>
              </a:buClr>
              <a:buSzPts val="2800"/>
              <a:buFont typeface="Fira Sans Extra Condensed"/>
              <a:buNone/>
              <a:defRPr sz="2800" b="1" i="0" u="none" strike="noStrike" cap="none">
                <a:solidFill>
                  <a:srgbClr val="000000"/>
                </a:solidFill>
                <a:latin typeface="Fira Sans Extra Condensed"/>
                <a:ea typeface="Fira Sans Extra Condensed"/>
                <a:cs typeface="Fira Sans Extra Condensed"/>
                <a:sym typeface="Fira Sans Extra Condensed"/>
              </a:defRPr>
            </a:lvl9pPr>
          </a:lstStyle>
          <a:p>
            <a:pPr>
              <a:defRPr/>
            </a:pPr>
            <a:r>
              <a:rPr lang="en-IN" sz="3200" kern="0" dirty="0"/>
              <a:t>Software Applications</a:t>
            </a:r>
          </a:p>
        </p:txBody>
      </p:sp>
      <p:grpSp>
        <p:nvGrpSpPr>
          <p:cNvPr id="38" name="Google Shape;2653;p42">
            <a:extLst>
              <a:ext uri="{FF2B5EF4-FFF2-40B4-BE49-F238E27FC236}">
                <a16:creationId xmlns="" xmlns:a16="http://schemas.microsoft.com/office/drawing/2014/main" id="{D6B424E5-6226-BDE2-245E-BAA87B9FA22E}"/>
              </a:ext>
            </a:extLst>
          </p:cNvPr>
          <p:cNvGrpSpPr/>
          <p:nvPr/>
        </p:nvGrpSpPr>
        <p:grpSpPr>
          <a:xfrm>
            <a:off x="4707827" y="2895773"/>
            <a:ext cx="2346987" cy="1909566"/>
            <a:chOff x="3483718" y="2459952"/>
            <a:chExt cx="2176764" cy="1771068"/>
          </a:xfrm>
        </p:grpSpPr>
        <p:sp>
          <p:nvSpPr>
            <p:cNvPr id="39" name="Google Shape;2654;p42">
              <a:extLst>
                <a:ext uri="{FF2B5EF4-FFF2-40B4-BE49-F238E27FC236}">
                  <a16:creationId xmlns="" xmlns:a16="http://schemas.microsoft.com/office/drawing/2014/main" id="{EC77F1F9-6074-5E1E-2D8A-8DCBAE84E3D2}"/>
                </a:ext>
              </a:extLst>
            </p:cNvPr>
            <p:cNvSpPr/>
            <p:nvPr/>
          </p:nvSpPr>
          <p:spPr>
            <a:xfrm>
              <a:off x="4225623" y="3967322"/>
              <a:ext cx="729767" cy="263698"/>
            </a:xfrm>
            <a:custGeom>
              <a:avLst/>
              <a:gdLst/>
              <a:ahLst/>
              <a:cxnLst/>
              <a:rect l="l" t="t" r="r" b="b"/>
              <a:pathLst>
                <a:path w="18337" h="6626" extrusionOk="0">
                  <a:moveTo>
                    <a:pt x="1" y="6626"/>
                  </a:moveTo>
                  <a:cubicBezTo>
                    <a:pt x="1" y="6238"/>
                    <a:pt x="290" y="5912"/>
                    <a:pt x="675" y="5866"/>
                  </a:cubicBezTo>
                  <a:lnTo>
                    <a:pt x="2160" y="5683"/>
                  </a:lnTo>
                  <a:lnTo>
                    <a:pt x="3650" y="1"/>
                  </a:lnTo>
                  <a:lnTo>
                    <a:pt x="14688" y="1"/>
                  </a:lnTo>
                  <a:lnTo>
                    <a:pt x="16178" y="5683"/>
                  </a:lnTo>
                  <a:lnTo>
                    <a:pt x="17662" y="5866"/>
                  </a:lnTo>
                  <a:cubicBezTo>
                    <a:pt x="18047" y="5912"/>
                    <a:pt x="18337" y="6238"/>
                    <a:pt x="18337" y="6626"/>
                  </a:cubicBezTo>
                  <a:close/>
                </a:path>
              </a:pathLst>
            </a:custGeom>
            <a:solidFill>
              <a:srgbClr val="FDF2F4"/>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40" name="Google Shape;2655;p42">
              <a:extLst>
                <a:ext uri="{FF2B5EF4-FFF2-40B4-BE49-F238E27FC236}">
                  <a16:creationId xmlns="" xmlns:a16="http://schemas.microsoft.com/office/drawing/2014/main" id="{47B9F0CD-C1A3-BD19-9969-0BC9319DA229}"/>
                </a:ext>
              </a:extLst>
            </p:cNvPr>
            <p:cNvSpPr/>
            <p:nvPr/>
          </p:nvSpPr>
          <p:spPr>
            <a:xfrm>
              <a:off x="4360975" y="3967322"/>
              <a:ext cx="459104" cy="37768"/>
            </a:xfrm>
            <a:custGeom>
              <a:avLst/>
              <a:gdLst/>
              <a:ahLst/>
              <a:cxnLst/>
              <a:rect l="l" t="t" r="r" b="b"/>
              <a:pathLst>
                <a:path w="11536" h="949" extrusionOk="0">
                  <a:moveTo>
                    <a:pt x="0" y="949"/>
                  </a:moveTo>
                  <a:lnTo>
                    <a:pt x="249" y="1"/>
                  </a:lnTo>
                  <a:lnTo>
                    <a:pt x="11287" y="1"/>
                  </a:lnTo>
                  <a:lnTo>
                    <a:pt x="11535" y="949"/>
                  </a:lnTo>
                  <a:close/>
                </a:path>
              </a:pathLst>
            </a:custGeom>
            <a:solidFill>
              <a:srgbClr val="BBBDBF"/>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41" name="Google Shape;2656;p42">
              <a:extLst>
                <a:ext uri="{FF2B5EF4-FFF2-40B4-BE49-F238E27FC236}">
                  <a16:creationId xmlns="" xmlns:a16="http://schemas.microsoft.com/office/drawing/2014/main" id="{34CF7320-6D4B-19F2-E891-24736B7A9642}"/>
                </a:ext>
              </a:extLst>
            </p:cNvPr>
            <p:cNvSpPr/>
            <p:nvPr/>
          </p:nvSpPr>
          <p:spPr>
            <a:xfrm>
              <a:off x="3483718" y="2459952"/>
              <a:ext cx="2176764" cy="1318372"/>
            </a:xfrm>
            <a:custGeom>
              <a:avLst/>
              <a:gdLst/>
              <a:ahLst/>
              <a:cxnLst/>
              <a:rect l="l" t="t" r="r" b="b"/>
              <a:pathLst>
                <a:path w="54696" h="33127" extrusionOk="0">
                  <a:moveTo>
                    <a:pt x="0" y="33127"/>
                  </a:moveTo>
                  <a:lnTo>
                    <a:pt x="0" y="1234"/>
                  </a:lnTo>
                  <a:cubicBezTo>
                    <a:pt x="0" y="554"/>
                    <a:pt x="552" y="1"/>
                    <a:pt x="1233" y="1"/>
                  </a:cubicBezTo>
                  <a:lnTo>
                    <a:pt x="53463" y="1"/>
                  </a:lnTo>
                  <a:cubicBezTo>
                    <a:pt x="54144" y="1"/>
                    <a:pt x="54695" y="554"/>
                    <a:pt x="54695" y="1234"/>
                  </a:cubicBezTo>
                  <a:lnTo>
                    <a:pt x="54695" y="33127"/>
                  </a:lnTo>
                  <a:close/>
                </a:path>
              </a:pathLst>
            </a:custGeom>
            <a:solidFill>
              <a:srgbClr val="2C2D2C"/>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42" name="Google Shape;2657;p42">
              <a:extLst>
                <a:ext uri="{FF2B5EF4-FFF2-40B4-BE49-F238E27FC236}">
                  <a16:creationId xmlns="" xmlns:a16="http://schemas.microsoft.com/office/drawing/2014/main" id="{CA105F48-793A-CD66-EB21-EE0F27A0E98B}"/>
                </a:ext>
              </a:extLst>
            </p:cNvPr>
            <p:cNvSpPr/>
            <p:nvPr/>
          </p:nvSpPr>
          <p:spPr>
            <a:xfrm>
              <a:off x="3483718" y="3778284"/>
              <a:ext cx="2176764" cy="196241"/>
            </a:xfrm>
            <a:custGeom>
              <a:avLst/>
              <a:gdLst/>
              <a:ahLst/>
              <a:cxnLst/>
              <a:rect l="l" t="t" r="r" b="b"/>
              <a:pathLst>
                <a:path w="54696" h="4931" extrusionOk="0">
                  <a:moveTo>
                    <a:pt x="53463" y="4931"/>
                  </a:moveTo>
                  <a:lnTo>
                    <a:pt x="1233" y="4931"/>
                  </a:lnTo>
                  <a:cubicBezTo>
                    <a:pt x="552" y="4931"/>
                    <a:pt x="0" y="4379"/>
                    <a:pt x="0" y="3698"/>
                  </a:cubicBezTo>
                  <a:lnTo>
                    <a:pt x="0" y="1"/>
                  </a:lnTo>
                  <a:lnTo>
                    <a:pt x="54695" y="1"/>
                  </a:lnTo>
                  <a:lnTo>
                    <a:pt x="54695" y="3698"/>
                  </a:lnTo>
                  <a:cubicBezTo>
                    <a:pt x="54695" y="4379"/>
                    <a:pt x="54144" y="4931"/>
                    <a:pt x="53463" y="4931"/>
                  </a:cubicBezTo>
                  <a:close/>
                </a:path>
              </a:pathLst>
            </a:custGeom>
            <a:solidFill>
              <a:srgbClr val="FDF2F4"/>
            </a:solidFill>
            <a:ln>
              <a:noFill/>
            </a:ln>
          </p:spPr>
          <p:txBody>
            <a:bodyPr spcFirstLastPara="1" wrap="square" lIns="91425" tIns="91425" rIns="91425" bIns="91425" anchor="ctr" anchorCtr="0">
              <a:noAutofit/>
            </a:bodyPr>
            <a:lstStyle/>
            <a:p>
              <a:pPr>
                <a:defRPr/>
              </a:pPr>
              <a:endParaRPr kern="0">
                <a:solidFill>
                  <a:sysClr val="windowText" lastClr="000000"/>
                </a:solidFill>
                <a:latin typeface="Arial"/>
                <a:cs typeface="Arial"/>
                <a:sym typeface="Arial"/>
              </a:endParaRPr>
            </a:p>
          </p:txBody>
        </p:sp>
        <p:sp>
          <p:nvSpPr>
            <p:cNvPr id="43" name="Google Shape;2658;p42">
              <a:extLst>
                <a:ext uri="{FF2B5EF4-FFF2-40B4-BE49-F238E27FC236}">
                  <a16:creationId xmlns="" xmlns:a16="http://schemas.microsoft.com/office/drawing/2014/main" id="{BE23327C-6953-B81F-E309-D8CE830A8522}"/>
                </a:ext>
              </a:extLst>
            </p:cNvPr>
            <p:cNvSpPr/>
            <p:nvPr/>
          </p:nvSpPr>
          <p:spPr>
            <a:xfrm>
              <a:off x="3551175" y="2545835"/>
              <a:ext cx="2041851" cy="1146646"/>
            </a:xfrm>
            <a:custGeom>
              <a:avLst/>
              <a:gdLst/>
              <a:ahLst/>
              <a:cxnLst/>
              <a:rect l="l" t="t" r="r" b="b"/>
              <a:pathLst>
                <a:path w="51306" h="28812" extrusionOk="0">
                  <a:moveTo>
                    <a:pt x="0" y="1"/>
                  </a:moveTo>
                  <a:lnTo>
                    <a:pt x="51306" y="1"/>
                  </a:lnTo>
                  <a:lnTo>
                    <a:pt x="51306" y="28811"/>
                  </a:lnTo>
                  <a:lnTo>
                    <a:pt x="0" y="28811"/>
                  </a:lnTo>
                  <a:close/>
                </a:path>
              </a:pathLst>
            </a:custGeom>
            <a:solidFill>
              <a:srgbClr val="EDEDED"/>
            </a:solidFill>
            <a:ln>
              <a:noFill/>
            </a:ln>
          </p:spPr>
          <p:txBody>
            <a:bodyPr spcFirstLastPara="1" wrap="square" lIns="91425" tIns="91425" rIns="91425" bIns="91425" anchor="ctr" anchorCtr="0">
              <a:noAutofit/>
            </a:bodyPr>
            <a:lstStyle/>
            <a:p>
              <a:pPr algn="ctr">
                <a:defRPr/>
              </a:pPr>
              <a:r>
                <a:rPr lang="en-IN" kern="0" dirty="0">
                  <a:solidFill>
                    <a:sysClr val="windowText" lastClr="000000"/>
                  </a:solidFill>
                  <a:latin typeface="Arial"/>
                  <a:cs typeface="Arial"/>
                  <a:sym typeface="Arial"/>
                </a:rPr>
                <a:t>Categories of software</a:t>
              </a:r>
              <a:endParaRPr kern="0" dirty="0">
                <a:solidFill>
                  <a:sysClr val="windowText" lastClr="000000"/>
                </a:solidFill>
                <a:latin typeface="Arial"/>
                <a:cs typeface="Arial"/>
                <a:sym typeface="Arial"/>
              </a:endParaRPr>
            </a:p>
          </p:txBody>
        </p:sp>
      </p:grpSp>
      <p:sp>
        <p:nvSpPr>
          <p:cNvPr id="44" name="Date Placeholder 43">
            <a:extLst>
              <a:ext uri="{FF2B5EF4-FFF2-40B4-BE49-F238E27FC236}">
                <a16:creationId xmlns="" xmlns:a16="http://schemas.microsoft.com/office/drawing/2014/main" id="{B2D1184A-FE6E-8095-E858-B9D771A928D5}"/>
              </a:ext>
            </a:extLst>
          </p:cNvPr>
          <p:cNvSpPr>
            <a:spLocks noGrp="1"/>
          </p:cNvSpPr>
          <p:nvPr>
            <p:ph type="dt" sz="half" idx="10"/>
          </p:nvPr>
        </p:nvSpPr>
        <p:spPr/>
        <p:txBody>
          <a:bodyPr/>
          <a:lstStyle/>
          <a:p>
            <a:r>
              <a:rPr lang="en-US" dirty="0" smtClean="0"/>
              <a:t>AIML</a:t>
            </a:r>
            <a:endParaRPr lang="en-IN" dirty="0"/>
          </a:p>
        </p:txBody>
      </p:sp>
      <p:sp>
        <p:nvSpPr>
          <p:cNvPr id="45" name="Footer Placeholder 44">
            <a:extLst>
              <a:ext uri="{FF2B5EF4-FFF2-40B4-BE49-F238E27FC236}">
                <a16:creationId xmlns="" xmlns:a16="http://schemas.microsoft.com/office/drawing/2014/main" id="{1CCC9D2D-C6E4-B149-C3A2-9B64834BDF60}"/>
              </a:ext>
            </a:extLst>
          </p:cNvPr>
          <p:cNvSpPr>
            <a:spLocks noGrp="1"/>
          </p:cNvSpPr>
          <p:nvPr>
            <p:ph type="ftr" sz="quarter" idx="11"/>
          </p:nvPr>
        </p:nvSpPr>
        <p:spPr/>
        <p:txBody>
          <a:bodyPr/>
          <a:lstStyle/>
          <a:p>
            <a:r>
              <a:rPr lang="en-IN" dirty="0" smtClean="0"/>
              <a:t>MRU</a:t>
            </a:r>
            <a:endParaRPr lang="en-IN" dirty="0"/>
          </a:p>
        </p:txBody>
      </p:sp>
      <p:sp>
        <p:nvSpPr>
          <p:cNvPr id="46" name="Slide Number Placeholder 45">
            <a:extLst>
              <a:ext uri="{FF2B5EF4-FFF2-40B4-BE49-F238E27FC236}">
                <a16:creationId xmlns="" xmlns:a16="http://schemas.microsoft.com/office/drawing/2014/main" id="{42A12918-4B80-B2E6-ED9C-6DE01B148226}"/>
              </a:ext>
            </a:extLst>
          </p:cNvPr>
          <p:cNvSpPr>
            <a:spLocks noGrp="1"/>
          </p:cNvSpPr>
          <p:nvPr>
            <p:ph type="sldNum" sz="quarter" idx="12"/>
          </p:nvPr>
        </p:nvSpPr>
        <p:spPr/>
        <p:txBody>
          <a:bodyPr/>
          <a:lstStyle/>
          <a:p>
            <a:fld id="{84C32304-0A3C-4E62-8D49-8FEF9A68EE11}" type="slidenum">
              <a:rPr lang="en-IN" smtClean="0"/>
              <a:pPr/>
              <a:t>9</a:t>
            </a:fld>
            <a:endParaRPr lang="en-IN"/>
          </a:p>
        </p:txBody>
      </p:sp>
      <p:cxnSp>
        <p:nvCxnSpPr>
          <p:cNvPr id="3" name="Straight Connector 2">
            <a:extLst>
              <a:ext uri="{FF2B5EF4-FFF2-40B4-BE49-F238E27FC236}">
                <a16:creationId xmlns="" xmlns:a16="http://schemas.microsoft.com/office/drawing/2014/main" id="{FA9600F6-5D14-696B-87CA-86C7EE7DB401}"/>
              </a:ext>
            </a:extLst>
          </p:cNvPr>
          <p:cNvCxnSpPr/>
          <p:nvPr/>
        </p:nvCxnSpPr>
        <p:spPr>
          <a:xfrm>
            <a:off x="1164657" y="2406316"/>
            <a:ext cx="1501541"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 xmlns:a16="http://schemas.microsoft.com/office/drawing/2014/main" id="{1BAC803D-C941-9FFA-634F-560AD5E788DE}"/>
              </a:ext>
            </a:extLst>
          </p:cNvPr>
          <p:cNvSpPr txBox="1"/>
          <p:nvPr/>
        </p:nvSpPr>
        <p:spPr>
          <a:xfrm>
            <a:off x="838200" y="1532168"/>
            <a:ext cx="1775375" cy="923330"/>
          </a:xfrm>
          <a:prstGeom prst="rect">
            <a:avLst/>
          </a:prstGeom>
          <a:noFill/>
        </p:spPr>
        <p:txBody>
          <a:bodyPr wrap="square">
            <a:spAutoFit/>
          </a:bodyPr>
          <a:lstStyle/>
          <a:p>
            <a:r>
              <a:rPr lang="en-US" b="0" i="0" dirty="0">
                <a:effectLst/>
              </a:rPr>
              <a:t>directly interacts with computer hardware</a:t>
            </a:r>
            <a:endParaRPr lang="en-IN" dirty="0"/>
          </a:p>
        </p:txBody>
      </p:sp>
      <p:cxnSp>
        <p:nvCxnSpPr>
          <p:cNvPr id="49" name="Straight Connector 48">
            <a:extLst>
              <a:ext uri="{FF2B5EF4-FFF2-40B4-BE49-F238E27FC236}">
                <a16:creationId xmlns="" xmlns:a16="http://schemas.microsoft.com/office/drawing/2014/main" id="{4F0FB834-A483-B5C9-6745-F5547FB94E07}"/>
              </a:ext>
            </a:extLst>
          </p:cNvPr>
          <p:cNvCxnSpPr/>
          <p:nvPr/>
        </p:nvCxnSpPr>
        <p:spPr>
          <a:xfrm flipH="1">
            <a:off x="231006" y="3403596"/>
            <a:ext cx="15553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 xmlns:a16="http://schemas.microsoft.com/office/drawing/2014/main" id="{733FD30B-E60B-8CF5-5137-344AA1896052}"/>
              </a:ext>
            </a:extLst>
          </p:cNvPr>
          <p:cNvCxnSpPr>
            <a:cxnSpLocks/>
          </p:cNvCxnSpPr>
          <p:nvPr/>
        </p:nvCxnSpPr>
        <p:spPr>
          <a:xfrm flipH="1">
            <a:off x="231006" y="4317199"/>
            <a:ext cx="15553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 xmlns:a16="http://schemas.microsoft.com/office/drawing/2014/main" id="{30473B62-40DD-E757-0EE6-8F5444B2C777}"/>
              </a:ext>
            </a:extLst>
          </p:cNvPr>
          <p:cNvCxnSpPr>
            <a:cxnSpLocks/>
          </p:cNvCxnSpPr>
          <p:nvPr/>
        </p:nvCxnSpPr>
        <p:spPr>
          <a:xfrm flipH="1">
            <a:off x="654442" y="5248438"/>
            <a:ext cx="2194636" cy="0"/>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 xmlns:a16="http://schemas.microsoft.com/office/drawing/2014/main" id="{28D56F82-ADC4-2333-7892-D6CCF78B61A3}"/>
              </a:ext>
            </a:extLst>
          </p:cNvPr>
          <p:cNvSpPr txBox="1"/>
          <p:nvPr/>
        </p:nvSpPr>
        <p:spPr>
          <a:xfrm>
            <a:off x="324072" y="2518252"/>
            <a:ext cx="1642572" cy="923330"/>
          </a:xfrm>
          <a:prstGeom prst="rect">
            <a:avLst/>
          </a:prstGeom>
          <a:noFill/>
        </p:spPr>
        <p:txBody>
          <a:bodyPr wrap="square">
            <a:spAutoFit/>
          </a:bodyPr>
          <a:lstStyle/>
          <a:p>
            <a:r>
              <a:rPr lang="en-US" dirty="0"/>
              <a:t>designed to solve user problems</a:t>
            </a:r>
            <a:endParaRPr lang="en-IN" dirty="0"/>
          </a:p>
        </p:txBody>
      </p:sp>
      <p:sp>
        <p:nvSpPr>
          <p:cNvPr id="58" name="TextBox 57">
            <a:extLst>
              <a:ext uri="{FF2B5EF4-FFF2-40B4-BE49-F238E27FC236}">
                <a16:creationId xmlns="" xmlns:a16="http://schemas.microsoft.com/office/drawing/2014/main" id="{46A9C160-8682-1724-94B7-E712BD9A0125}"/>
              </a:ext>
            </a:extLst>
          </p:cNvPr>
          <p:cNvSpPr txBox="1"/>
          <p:nvPr/>
        </p:nvSpPr>
        <p:spPr>
          <a:xfrm>
            <a:off x="231005" y="3467962"/>
            <a:ext cx="1917190" cy="923330"/>
          </a:xfrm>
          <a:prstGeom prst="rect">
            <a:avLst/>
          </a:prstGeom>
          <a:noFill/>
        </p:spPr>
        <p:txBody>
          <a:bodyPr wrap="square">
            <a:spAutoFit/>
          </a:bodyPr>
          <a:lstStyle/>
          <a:p>
            <a:r>
              <a:rPr lang="en-US" dirty="0"/>
              <a:t> deals with specific application</a:t>
            </a:r>
            <a:endParaRPr lang="en-IN" dirty="0"/>
          </a:p>
        </p:txBody>
      </p:sp>
      <p:sp>
        <p:nvSpPr>
          <p:cNvPr id="63" name="TextBox 62">
            <a:extLst>
              <a:ext uri="{FF2B5EF4-FFF2-40B4-BE49-F238E27FC236}">
                <a16:creationId xmlns="" xmlns:a16="http://schemas.microsoft.com/office/drawing/2014/main" id="{A4C8237D-3AE4-0924-2652-3F5C49327EC6}"/>
              </a:ext>
            </a:extLst>
          </p:cNvPr>
          <p:cNvSpPr txBox="1"/>
          <p:nvPr/>
        </p:nvSpPr>
        <p:spPr>
          <a:xfrm>
            <a:off x="908706" y="4547990"/>
            <a:ext cx="1917190" cy="646331"/>
          </a:xfrm>
          <a:prstGeom prst="rect">
            <a:avLst/>
          </a:prstGeom>
          <a:noFill/>
        </p:spPr>
        <p:txBody>
          <a:bodyPr wrap="square">
            <a:spAutoFit/>
          </a:bodyPr>
          <a:lstStyle/>
          <a:p>
            <a:r>
              <a:rPr lang="en-US" dirty="0"/>
              <a:t>software used for scientific purposes</a:t>
            </a:r>
            <a:endParaRPr lang="en-IN" dirty="0"/>
          </a:p>
        </p:txBody>
      </p:sp>
      <p:cxnSp>
        <p:nvCxnSpPr>
          <p:cNvPr id="64" name="Straight Connector 63">
            <a:extLst>
              <a:ext uri="{FF2B5EF4-FFF2-40B4-BE49-F238E27FC236}">
                <a16:creationId xmlns="" xmlns:a16="http://schemas.microsoft.com/office/drawing/2014/main" id="{81F2F08B-48BA-EFEB-A952-31AC2ECD750A}"/>
              </a:ext>
            </a:extLst>
          </p:cNvPr>
          <p:cNvCxnSpPr>
            <a:cxnSpLocks/>
          </p:cNvCxnSpPr>
          <p:nvPr/>
        </p:nvCxnSpPr>
        <p:spPr>
          <a:xfrm flipH="1">
            <a:off x="9049713" y="2455498"/>
            <a:ext cx="21946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 xmlns:a16="http://schemas.microsoft.com/office/drawing/2014/main" id="{89FBD389-CC40-CD51-2FBB-8E1CA8CEABB3}"/>
              </a:ext>
            </a:extLst>
          </p:cNvPr>
          <p:cNvCxnSpPr>
            <a:cxnSpLocks/>
          </p:cNvCxnSpPr>
          <p:nvPr/>
        </p:nvCxnSpPr>
        <p:spPr>
          <a:xfrm flipH="1" flipV="1">
            <a:off x="10096903" y="3403596"/>
            <a:ext cx="1809548" cy="25404"/>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 xmlns:a16="http://schemas.microsoft.com/office/drawing/2014/main" id="{9328F75E-D6C8-BF37-0A56-C046E0925FBE}"/>
              </a:ext>
            </a:extLst>
          </p:cNvPr>
          <p:cNvCxnSpPr>
            <a:cxnSpLocks/>
          </p:cNvCxnSpPr>
          <p:nvPr/>
        </p:nvCxnSpPr>
        <p:spPr>
          <a:xfrm flipH="1">
            <a:off x="10181831" y="4447152"/>
            <a:ext cx="17246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 xmlns:a16="http://schemas.microsoft.com/office/drawing/2014/main" id="{36F70CDB-1FF6-5E78-0E56-9E875ACFDFC5}"/>
              </a:ext>
            </a:extLst>
          </p:cNvPr>
          <p:cNvCxnSpPr>
            <a:cxnSpLocks/>
          </p:cNvCxnSpPr>
          <p:nvPr/>
        </p:nvCxnSpPr>
        <p:spPr>
          <a:xfrm flipH="1">
            <a:off x="9746821" y="5392717"/>
            <a:ext cx="1774619"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 xmlns:a16="http://schemas.microsoft.com/office/drawing/2014/main" id="{E58AABB8-DCC6-4E8A-7A3E-B83312AF7DBC}"/>
              </a:ext>
            </a:extLst>
          </p:cNvPr>
          <p:cNvSpPr txBox="1"/>
          <p:nvPr/>
        </p:nvSpPr>
        <p:spPr>
          <a:xfrm>
            <a:off x="9046269" y="1852537"/>
            <a:ext cx="2201524" cy="646331"/>
          </a:xfrm>
          <a:prstGeom prst="rect">
            <a:avLst/>
          </a:prstGeom>
          <a:noFill/>
        </p:spPr>
        <p:txBody>
          <a:bodyPr wrap="square">
            <a:spAutoFit/>
          </a:bodyPr>
          <a:lstStyle/>
          <a:p>
            <a:r>
              <a:rPr lang="en-IN" dirty="0"/>
              <a:t>controls various functions.</a:t>
            </a:r>
          </a:p>
        </p:txBody>
      </p:sp>
      <p:sp>
        <p:nvSpPr>
          <p:cNvPr id="75" name="TextBox 74">
            <a:extLst>
              <a:ext uri="{FF2B5EF4-FFF2-40B4-BE49-F238E27FC236}">
                <a16:creationId xmlns="" xmlns:a16="http://schemas.microsoft.com/office/drawing/2014/main" id="{6786BE86-4227-B413-38B2-189F57890239}"/>
              </a:ext>
            </a:extLst>
          </p:cNvPr>
          <p:cNvSpPr txBox="1"/>
          <p:nvPr/>
        </p:nvSpPr>
        <p:spPr>
          <a:xfrm>
            <a:off x="10096903" y="2544073"/>
            <a:ext cx="2091089" cy="923330"/>
          </a:xfrm>
          <a:prstGeom prst="rect">
            <a:avLst/>
          </a:prstGeom>
          <a:noFill/>
        </p:spPr>
        <p:txBody>
          <a:bodyPr wrap="square">
            <a:spAutoFit/>
          </a:bodyPr>
          <a:lstStyle/>
          <a:p>
            <a:r>
              <a:rPr lang="en-US" dirty="0"/>
              <a:t>set of a software product that shares common features</a:t>
            </a:r>
            <a:endParaRPr lang="en-IN" dirty="0"/>
          </a:p>
        </p:txBody>
      </p:sp>
      <p:sp>
        <p:nvSpPr>
          <p:cNvPr id="77" name="TextBox 76">
            <a:extLst>
              <a:ext uri="{FF2B5EF4-FFF2-40B4-BE49-F238E27FC236}">
                <a16:creationId xmlns="" xmlns:a16="http://schemas.microsoft.com/office/drawing/2014/main" id="{B633823D-8A05-6134-43E4-627A642F7088}"/>
              </a:ext>
            </a:extLst>
          </p:cNvPr>
          <p:cNvSpPr txBox="1"/>
          <p:nvPr/>
        </p:nvSpPr>
        <p:spPr>
          <a:xfrm>
            <a:off x="10306495" y="3446751"/>
            <a:ext cx="1832676" cy="954107"/>
          </a:xfrm>
          <a:prstGeom prst="rect">
            <a:avLst/>
          </a:prstGeom>
          <a:noFill/>
        </p:spPr>
        <p:txBody>
          <a:bodyPr wrap="square">
            <a:spAutoFit/>
          </a:bodyPr>
          <a:lstStyle/>
          <a:p>
            <a:r>
              <a:rPr lang="en-US" sz="1400" dirty="0"/>
              <a:t>application that is accessed via web browsers over a network</a:t>
            </a:r>
            <a:endParaRPr lang="en-IN" sz="1400" dirty="0"/>
          </a:p>
        </p:txBody>
      </p:sp>
      <p:sp>
        <p:nvSpPr>
          <p:cNvPr id="80" name="TextBox 79">
            <a:extLst>
              <a:ext uri="{FF2B5EF4-FFF2-40B4-BE49-F238E27FC236}">
                <a16:creationId xmlns="" xmlns:a16="http://schemas.microsoft.com/office/drawing/2014/main" id="{F6FB31B0-010E-97B1-5A6F-A1F95B74D0F2}"/>
              </a:ext>
            </a:extLst>
          </p:cNvPr>
          <p:cNvSpPr txBox="1"/>
          <p:nvPr/>
        </p:nvSpPr>
        <p:spPr>
          <a:xfrm>
            <a:off x="9830770" y="4657108"/>
            <a:ext cx="2113059" cy="646331"/>
          </a:xfrm>
          <a:prstGeom prst="rect">
            <a:avLst/>
          </a:prstGeom>
          <a:noFill/>
        </p:spPr>
        <p:txBody>
          <a:bodyPr wrap="square">
            <a:spAutoFit/>
          </a:bodyPr>
          <a:lstStyle/>
          <a:p>
            <a:r>
              <a:rPr lang="en-IN" b="0" i="0" dirty="0">
                <a:solidFill>
                  <a:srgbClr val="4D5968"/>
                </a:solidFill>
                <a:effectLst/>
                <a:latin typeface="Nunito Sans" pitchFamily="2" charset="0"/>
              </a:rPr>
              <a:t>solve complex problems</a:t>
            </a:r>
            <a:endParaRPr lang="en-IN" dirty="0"/>
          </a:p>
        </p:txBody>
      </p:sp>
    </p:spTree>
    <p:extLst>
      <p:ext uri="{BB962C8B-B14F-4D97-AF65-F5344CB8AC3E}">
        <p14:creationId xmlns:p14="http://schemas.microsoft.com/office/powerpoint/2010/main" val="3245060329"/>
      </p:ext>
    </p:extLst>
  </p:cSld>
  <p:clrMapOvr>
    <a:masterClrMapping/>
  </p:clrMapOvr>
  <p:timing>
    <p:tnLst>
      <p:par>
        <p:cTn id="1" dur="indefinite" restart="never" nodeType="tmRoot"/>
      </p:par>
    </p:tnLst>
  </p:timing>
</p:sld>
</file>

<file path=ppt/theme/theme1.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3108</TotalTime>
  <Words>2055</Words>
  <Application>Microsoft Office PowerPoint</Application>
  <PresentationFormat>Widescreen</PresentationFormat>
  <Paragraphs>523</Paragraphs>
  <Slides>74</Slides>
  <Notes>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74</vt:i4>
      </vt:variant>
    </vt:vector>
  </HeadingPairs>
  <TitlesOfParts>
    <vt:vector size="90" baseType="lpstr">
      <vt:lpstr>宋体</vt:lpstr>
      <vt:lpstr>Arial</vt:lpstr>
      <vt:lpstr>Batang</vt:lpstr>
      <vt:lpstr>Calibri</vt:lpstr>
      <vt:lpstr>Calibri Light</vt:lpstr>
      <vt:lpstr>Cambria</vt:lpstr>
      <vt:lpstr>Droid Serif</vt:lpstr>
      <vt:lpstr>Fira Sans Extra Condensed</vt:lpstr>
      <vt:lpstr>Fira Sans Extra Condensed Medium</vt:lpstr>
      <vt:lpstr>Nunito</vt:lpstr>
      <vt:lpstr>Nunito Sans</vt:lpstr>
      <vt:lpstr>Roboto</vt:lpstr>
      <vt:lpstr>Times New Roman</vt:lpstr>
      <vt:lpstr>等线</vt:lpstr>
      <vt:lpstr>4_Custom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Myths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Iterative Waterfall Model   It is almost the same as the classical waterfall model except some changes are made to increase the efficiency of the software development.  The iterative waterfall model provides feedback paths from every phase to its preceding phases, which is the main difference from the classical waterfall model.  Feedback paths introduced by the iterative waterfall model are shown in the figure below.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Extreme Programming </vt:lpstr>
      <vt:lpstr>PowerPoint Presentation</vt:lpstr>
      <vt:lpstr>Principles of extreme programming </vt:lpstr>
      <vt:lpstr>PowerPoint Presentation</vt:lpstr>
      <vt:lpstr>PowerPoint Presentation</vt:lpstr>
      <vt:lpstr>PowerPoint Presentation</vt:lpstr>
      <vt:lpstr>Why is it called “Extreme?” </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Sreevidya D</dc:creator>
  <cp:lastModifiedBy>MRUH</cp:lastModifiedBy>
  <cp:revision>121</cp:revision>
  <dcterms:created xsi:type="dcterms:W3CDTF">2022-09-02T05:12:48Z</dcterms:created>
  <dcterms:modified xsi:type="dcterms:W3CDTF">2023-08-14T08:39:01Z</dcterms:modified>
</cp:coreProperties>
</file>